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7" r:id="rId1"/>
  </p:sldMasterIdLst>
  <p:sldIdLst>
    <p:sldId id="256" r:id="rId2"/>
    <p:sldId id="257" r:id="rId3"/>
    <p:sldId id="264" r:id="rId4"/>
    <p:sldId id="258" r:id="rId5"/>
    <p:sldId id="261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CE33A9-2F08-4968-8F63-8885303BDAEE}" v="32" dt="2024-06-05T13:44:21.7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3192" y="-2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ez" userId="b50eef6e-ae7f-41a4-8e64-fa6811bdd56f" providerId="ADAL" clId="{BC1961FE-D51A-42E1-BAB8-36C33FB52700}"/>
    <pc:docChg chg="undo custSel addSld delSld modSld sldOrd">
      <pc:chgData name="Erez" userId="b50eef6e-ae7f-41a4-8e64-fa6811bdd56f" providerId="ADAL" clId="{BC1961FE-D51A-42E1-BAB8-36C33FB52700}" dt="2024-05-28T06:02:24.366" v="2626"/>
      <pc:docMkLst>
        <pc:docMk/>
      </pc:docMkLst>
      <pc:sldChg chg="addSp delSp modSp mod delAnim modAnim">
        <pc:chgData name="Erez" userId="b50eef6e-ae7f-41a4-8e64-fa6811bdd56f" providerId="ADAL" clId="{BC1961FE-D51A-42E1-BAB8-36C33FB52700}" dt="2024-05-23T18:41:25.702" v="1872"/>
        <pc:sldMkLst>
          <pc:docMk/>
          <pc:sldMk cId="2387804558" sldId="257"/>
        </pc:sldMkLst>
        <pc:spChg chg="mod">
          <ac:chgData name="Erez" userId="b50eef6e-ae7f-41a4-8e64-fa6811bdd56f" providerId="ADAL" clId="{BC1961FE-D51A-42E1-BAB8-36C33FB52700}" dt="2024-05-23T17:59:30.302" v="328" actId="20577"/>
          <ac:spMkLst>
            <pc:docMk/>
            <pc:sldMk cId="2387804558" sldId="257"/>
            <ac:spMk id="2" creationId="{D5E2F101-6B6D-4888-936D-175D9A9DEB07}"/>
          </ac:spMkLst>
        </pc:spChg>
        <pc:spChg chg="add mod">
          <ac:chgData name="Erez" userId="b50eef6e-ae7f-41a4-8e64-fa6811bdd56f" providerId="ADAL" clId="{BC1961FE-D51A-42E1-BAB8-36C33FB52700}" dt="2024-05-23T11:47:31.684" v="14" actId="1076"/>
          <ac:spMkLst>
            <pc:docMk/>
            <pc:sldMk cId="2387804558" sldId="257"/>
            <ac:spMk id="7" creationId="{D6B1083E-A7DA-42C1-8C52-6953A8168509}"/>
          </ac:spMkLst>
        </pc:spChg>
        <pc:spChg chg="add mod">
          <ac:chgData name="Erez" userId="b50eef6e-ae7f-41a4-8e64-fa6811bdd56f" providerId="ADAL" clId="{BC1961FE-D51A-42E1-BAB8-36C33FB52700}" dt="2024-05-23T18:09:29.831" v="581" actId="1035"/>
          <ac:spMkLst>
            <pc:docMk/>
            <pc:sldMk cId="2387804558" sldId="257"/>
            <ac:spMk id="11" creationId="{ACD97E8B-5ED4-4CDC-BC7B-ADF9E491E699}"/>
          </ac:spMkLst>
        </pc:spChg>
        <pc:spChg chg="mod">
          <ac:chgData name="Erez" userId="b50eef6e-ae7f-41a4-8e64-fa6811bdd56f" providerId="ADAL" clId="{BC1961FE-D51A-42E1-BAB8-36C33FB52700}" dt="2024-05-23T18:08:51.737" v="504" actId="693"/>
          <ac:spMkLst>
            <pc:docMk/>
            <pc:sldMk cId="2387804558" sldId="257"/>
            <ac:spMk id="25" creationId="{9B5B0FE0-BB0A-40AF-8489-6F678656712B}"/>
          </ac:spMkLst>
        </pc:spChg>
        <pc:spChg chg="mod">
          <ac:chgData name="Erez" userId="b50eef6e-ae7f-41a4-8e64-fa6811bdd56f" providerId="ADAL" clId="{BC1961FE-D51A-42E1-BAB8-36C33FB52700}" dt="2024-05-23T11:50:40.327" v="112" actId="693"/>
          <ac:spMkLst>
            <pc:docMk/>
            <pc:sldMk cId="2387804558" sldId="257"/>
            <ac:spMk id="35" creationId="{279EC3CA-55D4-483F-8F08-B4556A94EBE4}"/>
          </ac:spMkLst>
        </pc:spChg>
        <pc:spChg chg="add mod">
          <ac:chgData name="Erez" userId="b50eef6e-ae7f-41a4-8e64-fa6811bdd56f" providerId="ADAL" clId="{BC1961FE-D51A-42E1-BAB8-36C33FB52700}" dt="2024-05-23T11:47:47.839" v="92" actId="20577"/>
          <ac:spMkLst>
            <pc:docMk/>
            <pc:sldMk cId="2387804558" sldId="257"/>
            <ac:spMk id="47" creationId="{BE95D9A5-309C-4B31-9198-0DB5BF8EED77}"/>
          </ac:spMkLst>
        </pc:spChg>
        <pc:spChg chg="add mod">
          <ac:chgData name="Erez" userId="b50eef6e-ae7f-41a4-8e64-fa6811bdd56f" providerId="ADAL" clId="{BC1961FE-D51A-42E1-BAB8-36C33FB52700}" dt="2024-05-23T11:47:58.727" v="95" actId="20577"/>
          <ac:spMkLst>
            <pc:docMk/>
            <pc:sldMk cId="2387804558" sldId="257"/>
            <ac:spMk id="48" creationId="{8E515CA5-EEBD-4433-ADC8-F8131ABA9B31}"/>
          </ac:spMkLst>
        </pc:spChg>
        <pc:spChg chg="add mod">
          <ac:chgData name="Erez" userId="b50eef6e-ae7f-41a4-8e64-fa6811bdd56f" providerId="ADAL" clId="{BC1961FE-D51A-42E1-BAB8-36C33FB52700}" dt="2024-05-23T11:48:15.247" v="100" actId="20577"/>
          <ac:spMkLst>
            <pc:docMk/>
            <pc:sldMk cId="2387804558" sldId="257"/>
            <ac:spMk id="49" creationId="{18FB3F12-E810-4D40-9DD9-DDCDDB23BF5B}"/>
          </ac:spMkLst>
        </pc:spChg>
        <pc:spChg chg="add del mod">
          <ac:chgData name="Erez" userId="b50eef6e-ae7f-41a4-8e64-fa6811bdd56f" providerId="ADAL" clId="{BC1961FE-D51A-42E1-BAB8-36C33FB52700}" dt="2024-05-23T11:49:09.527" v="110" actId="478"/>
          <ac:spMkLst>
            <pc:docMk/>
            <pc:sldMk cId="2387804558" sldId="257"/>
            <ac:spMk id="50" creationId="{8FCCE9D5-E403-4A8C-8714-5410E802450B}"/>
          </ac:spMkLst>
        </pc:spChg>
        <pc:spChg chg="add mod">
          <ac:chgData name="Erez" userId="b50eef6e-ae7f-41a4-8e64-fa6811bdd56f" providerId="ADAL" clId="{BC1961FE-D51A-42E1-BAB8-36C33FB52700}" dt="2024-05-23T11:51:33.514" v="116" actId="20577"/>
          <ac:spMkLst>
            <pc:docMk/>
            <pc:sldMk cId="2387804558" sldId="257"/>
            <ac:spMk id="51" creationId="{069DA454-F67E-46DD-AFF6-BA9855192679}"/>
          </ac:spMkLst>
        </pc:spChg>
        <pc:spChg chg="add mod">
          <ac:chgData name="Erez" userId="b50eef6e-ae7f-41a4-8e64-fa6811bdd56f" providerId="ADAL" clId="{BC1961FE-D51A-42E1-BAB8-36C33FB52700}" dt="2024-05-23T11:51:41.853" v="119" actId="20577"/>
          <ac:spMkLst>
            <pc:docMk/>
            <pc:sldMk cId="2387804558" sldId="257"/>
            <ac:spMk id="52" creationId="{99B08217-1373-45ED-AC0E-99544F7CFE5F}"/>
          </ac:spMkLst>
        </pc:spChg>
        <pc:spChg chg="add mod">
          <ac:chgData name="Erez" userId="b50eef6e-ae7f-41a4-8e64-fa6811bdd56f" providerId="ADAL" clId="{BC1961FE-D51A-42E1-BAB8-36C33FB52700}" dt="2024-05-23T11:51:49.577" v="122" actId="20577"/>
          <ac:spMkLst>
            <pc:docMk/>
            <pc:sldMk cId="2387804558" sldId="257"/>
            <ac:spMk id="53" creationId="{C4E77C17-C8CA-4BEA-9B46-6EEFE865DF84}"/>
          </ac:spMkLst>
        </pc:spChg>
        <pc:spChg chg="add mod">
          <ac:chgData name="Erez" userId="b50eef6e-ae7f-41a4-8e64-fa6811bdd56f" providerId="ADAL" clId="{BC1961FE-D51A-42E1-BAB8-36C33FB52700}" dt="2024-05-23T11:52:08.176" v="156" actId="1037"/>
          <ac:spMkLst>
            <pc:docMk/>
            <pc:sldMk cId="2387804558" sldId="257"/>
            <ac:spMk id="55" creationId="{52377BCE-448A-4F75-B1D4-439FEE41D929}"/>
          </ac:spMkLst>
        </pc:spChg>
        <pc:spChg chg="add mod">
          <ac:chgData name="Erez" userId="b50eef6e-ae7f-41a4-8e64-fa6811bdd56f" providerId="ADAL" clId="{BC1961FE-D51A-42E1-BAB8-36C33FB52700}" dt="2024-05-23T11:52:21.387" v="159" actId="20577"/>
          <ac:spMkLst>
            <pc:docMk/>
            <pc:sldMk cId="2387804558" sldId="257"/>
            <ac:spMk id="57" creationId="{1156BBAC-1F7D-40C2-9B83-1B9E8E7BC60E}"/>
          </ac:spMkLst>
        </pc:spChg>
        <pc:spChg chg="add mod">
          <ac:chgData name="Erez" userId="b50eef6e-ae7f-41a4-8e64-fa6811bdd56f" providerId="ADAL" clId="{BC1961FE-D51A-42E1-BAB8-36C33FB52700}" dt="2024-05-23T11:52:32.802" v="165" actId="20577"/>
          <ac:spMkLst>
            <pc:docMk/>
            <pc:sldMk cId="2387804558" sldId="257"/>
            <ac:spMk id="58" creationId="{AA8FBF6E-F2E2-42D4-B24A-1CF158DC5468}"/>
          </ac:spMkLst>
        </pc:spChg>
        <pc:spChg chg="add mod">
          <ac:chgData name="Erez" userId="b50eef6e-ae7f-41a4-8e64-fa6811bdd56f" providerId="ADAL" clId="{BC1961FE-D51A-42E1-BAB8-36C33FB52700}" dt="2024-05-23T11:52:59.543" v="174" actId="20577"/>
          <ac:spMkLst>
            <pc:docMk/>
            <pc:sldMk cId="2387804558" sldId="257"/>
            <ac:spMk id="59" creationId="{B70BDE31-AF7D-45CC-BDB9-D01182456479}"/>
          </ac:spMkLst>
        </pc:spChg>
        <pc:spChg chg="add mod">
          <ac:chgData name="Erez" userId="b50eef6e-ae7f-41a4-8e64-fa6811bdd56f" providerId="ADAL" clId="{BC1961FE-D51A-42E1-BAB8-36C33FB52700}" dt="2024-05-23T11:52:48.966" v="170" actId="20577"/>
          <ac:spMkLst>
            <pc:docMk/>
            <pc:sldMk cId="2387804558" sldId="257"/>
            <ac:spMk id="60" creationId="{2D283E24-5DCD-4651-AC67-3E9B51155904}"/>
          </ac:spMkLst>
        </pc:spChg>
        <pc:spChg chg="add del mod">
          <ac:chgData name="Erez" userId="b50eef6e-ae7f-41a4-8e64-fa6811bdd56f" providerId="ADAL" clId="{BC1961FE-D51A-42E1-BAB8-36C33FB52700}" dt="2024-05-23T18:07:21.297" v="472" actId="478"/>
          <ac:spMkLst>
            <pc:docMk/>
            <pc:sldMk cId="2387804558" sldId="257"/>
            <ac:spMk id="62" creationId="{C379D50D-893F-470B-9809-EC7C8549EA99}"/>
          </ac:spMkLst>
        </pc:spChg>
        <pc:spChg chg="add mod">
          <ac:chgData name="Erez" userId="b50eef6e-ae7f-41a4-8e64-fa6811bdd56f" providerId="ADAL" clId="{BC1961FE-D51A-42E1-BAB8-36C33FB52700}" dt="2024-05-23T11:59:01.290" v="267" actId="20577"/>
          <ac:spMkLst>
            <pc:docMk/>
            <pc:sldMk cId="2387804558" sldId="257"/>
            <ac:spMk id="64" creationId="{3A5ED457-3CBF-4EB9-909B-17786F2BA22B}"/>
          </ac:spMkLst>
        </pc:spChg>
        <pc:spChg chg="mod">
          <ac:chgData name="Erez" userId="b50eef6e-ae7f-41a4-8e64-fa6811bdd56f" providerId="ADAL" clId="{BC1961FE-D51A-42E1-BAB8-36C33FB52700}" dt="2024-05-23T18:07:35.257" v="474" actId="693"/>
          <ac:spMkLst>
            <pc:docMk/>
            <pc:sldMk cId="2387804558" sldId="257"/>
            <ac:spMk id="66" creationId="{291B941D-2548-4C39-BE49-FA01E186B683}"/>
          </ac:spMkLst>
        </pc:spChg>
        <pc:spChg chg="add mod">
          <ac:chgData name="Erez" userId="b50eef6e-ae7f-41a4-8e64-fa6811bdd56f" providerId="ADAL" clId="{BC1961FE-D51A-42E1-BAB8-36C33FB52700}" dt="2024-05-23T18:11:32.318" v="592" actId="1076"/>
          <ac:spMkLst>
            <pc:docMk/>
            <pc:sldMk cId="2387804558" sldId="257"/>
            <ac:spMk id="67" creationId="{B8D40A44-ED42-496A-B21D-92F17DCBC769}"/>
          </ac:spMkLst>
        </pc:spChg>
        <pc:spChg chg="mod">
          <ac:chgData name="Erez" userId="b50eef6e-ae7f-41a4-8e64-fa6811bdd56f" providerId="ADAL" clId="{BC1961FE-D51A-42E1-BAB8-36C33FB52700}" dt="2024-05-23T11:53:57.781" v="204" actId="6549"/>
          <ac:spMkLst>
            <pc:docMk/>
            <pc:sldMk cId="2387804558" sldId="257"/>
            <ac:spMk id="69" creationId="{F3D49350-C981-48C6-BD75-DC81F6ED7D6A}"/>
          </ac:spMkLst>
        </pc:spChg>
        <pc:spChg chg="mod">
          <ac:chgData name="Erez" userId="b50eef6e-ae7f-41a4-8e64-fa6811bdd56f" providerId="ADAL" clId="{BC1961FE-D51A-42E1-BAB8-36C33FB52700}" dt="2024-05-23T11:53:29.400" v="188" actId="20577"/>
          <ac:spMkLst>
            <pc:docMk/>
            <pc:sldMk cId="2387804558" sldId="257"/>
            <ac:spMk id="70" creationId="{30DC053F-2485-4FE7-A5B4-19C303EE511A}"/>
          </ac:spMkLst>
        </pc:spChg>
        <pc:spChg chg="add del mod">
          <ac:chgData name="Erez" userId="b50eef6e-ae7f-41a4-8e64-fa6811bdd56f" providerId="ADAL" clId="{BC1961FE-D51A-42E1-BAB8-36C33FB52700}" dt="2024-05-23T18:08:21.890" v="503" actId="478"/>
          <ac:spMkLst>
            <pc:docMk/>
            <pc:sldMk cId="2387804558" sldId="257"/>
            <ac:spMk id="71" creationId="{B8111AC2-E872-436B-8366-FEAC2EA79615}"/>
          </ac:spMkLst>
        </pc:spChg>
        <pc:spChg chg="mod">
          <ac:chgData name="Erez" userId="b50eef6e-ae7f-41a4-8e64-fa6811bdd56f" providerId="ADAL" clId="{BC1961FE-D51A-42E1-BAB8-36C33FB52700}" dt="2024-05-23T11:53:46.619" v="196" actId="20577"/>
          <ac:spMkLst>
            <pc:docMk/>
            <pc:sldMk cId="2387804558" sldId="257"/>
            <ac:spMk id="72" creationId="{508BAB97-F570-4D34-BCCB-1459CA5C319E}"/>
          </ac:spMkLst>
        </pc:spChg>
        <pc:spChg chg="mod">
          <ac:chgData name="Erez" userId="b50eef6e-ae7f-41a4-8e64-fa6811bdd56f" providerId="ADAL" clId="{BC1961FE-D51A-42E1-BAB8-36C33FB52700}" dt="2024-05-23T11:53:52.717" v="202" actId="20577"/>
          <ac:spMkLst>
            <pc:docMk/>
            <pc:sldMk cId="2387804558" sldId="257"/>
            <ac:spMk id="73" creationId="{D6C44DC4-1848-4288-BBFB-19A3E224096A}"/>
          </ac:spMkLst>
        </pc:spChg>
        <pc:spChg chg="mod">
          <ac:chgData name="Erez" userId="b50eef6e-ae7f-41a4-8e64-fa6811bdd56f" providerId="ADAL" clId="{BC1961FE-D51A-42E1-BAB8-36C33FB52700}" dt="2024-05-23T11:46:10.246" v="5" actId="20577"/>
          <ac:spMkLst>
            <pc:docMk/>
            <pc:sldMk cId="2387804558" sldId="257"/>
            <ac:spMk id="74" creationId="{F62D7B13-09C3-4662-9C9C-B24E706609AC}"/>
          </ac:spMkLst>
        </pc:spChg>
        <pc:spChg chg="mod">
          <ac:chgData name="Erez" userId="b50eef6e-ae7f-41a4-8e64-fa6811bdd56f" providerId="ADAL" clId="{BC1961FE-D51A-42E1-BAB8-36C33FB52700}" dt="2024-05-23T11:46:25.590" v="8" actId="1076"/>
          <ac:spMkLst>
            <pc:docMk/>
            <pc:sldMk cId="2387804558" sldId="257"/>
            <ac:spMk id="75" creationId="{AA20A83F-3048-41E8-ACF9-BC23C948A8BB}"/>
          </ac:spMkLst>
        </pc:spChg>
        <pc:spChg chg="add mod">
          <ac:chgData name="Erez" userId="b50eef6e-ae7f-41a4-8e64-fa6811bdd56f" providerId="ADAL" clId="{BC1961FE-D51A-42E1-BAB8-36C33FB52700}" dt="2024-05-23T18:12:54.923" v="661" actId="20577"/>
          <ac:spMkLst>
            <pc:docMk/>
            <pc:sldMk cId="2387804558" sldId="257"/>
            <ac:spMk id="76" creationId="{B892DC7D-37B9-4FD9-9D08-E66DDF30C1FC}"/>
          </ac:spMkLst>
        </pc:spChg>
        <pc:spChg chg="mod">
          <ac:chgData name="Erez" userId="b50eef6e-ae7f-41a4-8e64-fa6811bdd56f" providerId="ADAL" clId="{BC1961FE-D51A-42E1-BAB8-36C33FB52700}" dt="2024-05-23T11:46:30.557" v="9" actId="1076"/>
          <ac:spMkLst>
            <pc:docMk/>
            <pc:sldMk cId="2387804558" sldId="257"/>
            <ac:spMk id="78" creationId="{DE27CB3F-C88D-4E02-A3FA-8AE0425DFAFC}"/>
          </ac:spMkLst>
        </pc:spChg>
        <pc:spChg chg="add mod">
          <ac:chgData name="Erez" userId="b50eef6e-ae7f-41a4-8e64-fa6811bdd56f" providerId="ADAL" clId="{BC1961FE-D51A-42E1-BAB8-36C33FB52700}" dt="2024-05-23T18:11:57.908" v="651" actId="20577"/>
          <ac:spMkLst>
            <pc:docMk/>
            <pc:sldMk cId="2387804558" sldId="257"/>
            <ac:spMk id="81" creationId="{AA9599F6-E9FF-405B-BFF6-D010AC13D4BD}"/>
          </ac:spMkLst>
        </pc:spChg>
        <pc:spChg chg="del mod">
          <ac:chgData name="Erez" userId="b50eef6e-ae7f-41a4-8e64-fa6811bdd56f" providerId="ADAL" clId="{BC1961FE-D51A-42E1-BAB8-36C33FB52700}" dt="2024-05-23T18:07:16.629" v="471" actId="478"/>
          <ac:spMkLst>
            <pc:docMk/>
            <pc:sldMk cId="2387804558" sldId="257"/>
            <ac:spMk id="83" creationId="{18033EA0-B419-4D1F-B513-89A15072BBA4}"/>
          </ac:spMkLst>
        </pc:spChg>
        <pc:spChg chg="add del mod">
          <ac:chgData name="Erez" userId="b50eef6e-ae7f-41a4-8e64-fa6811bdd56f" providerId="ADAL" clId="{BC1961FE-D51A-42E1-BAB8-36C33FB52700}" dt="2024-05-23T18:40:15.883" v="1860"/>
          <ac:spMkLst>
            <pc:docMk/>
            <pc:sldMk cId="2387804558" sldId="257"/>
            <ac:spMk id="88" creationId="{73388180-6AE1-410A-A228-C1CDB1BB483C}"/>
          </ac:spMkLst>
        </pc:spChg>
        <pc:spChg chg="add mod">
          <ac:chgData name="Erez" userId="b50eef6e-ae7f-41a4-8e64-fa6811bdd56f" providerId="ADAL" clId="{BC1961FE-D51A-42E1-BAB8-36C33FB52700}" dt="2024-05-23T18:40:29.786" v="1863" actId="20577"/>
          <ac:spMkLst>
            <pc:docMk/>
            <pc:sldMk cId="2387804558" sldId="257"/>
            <ac:spMk id="89" creationId="{95665377-FC82-41AE-957C-256F63CDA43B}"/>
          </ac:spMkLst>
        </pc:spChg>
        <pc:spChg chg="add mod">
          <ac:chgData name="Erez" userId="b50eef6e-ae7f-41a4-8e64-fa6811bdd56f" providerId="ADAL" clId="{BC1961FE-D51A-42E1-BAB8-36C33FB52700}" dt="2024-05-23T18:41:11.269" v="1868" actId="20577"/>
          <ac:spMkLst>
            <pc:docMk/>
            <pc:sldMk cId="2387804558" sldId="257"/>
            <ac:spMk id="90" creationId="{EEFE8DFD-82A6-4B3F-8BA4-E27CE6B1A159}"/>
          </ac:spMkLst>
        </pc:spChg>
        <pc:spChg chg="add mod">
          <ac:chgData name="Erez" userId="b50eef6e-ae7f-41a4-8e64-fa6811bdd56f" providerId="ADAL" clId="{BC1961FE-D51A-42E1-BAB8-36C33FB52700}" dt="2024-05-23T18:41:19.420" v="1871" actId="20577"/>
          <ac:spMkLst>
            <pc:docMk/>
            <pc:sldMk cId="2387804558" sldId="257"/>
            <ac:spMk id="91" creationId="{7E38B08F-8C1C-4700-BFE1-84F9F317A0A4}"/>
          </ac:spMkLst>
        </pc:spChg>
        <pc:cxnChg chg="add mod">
          <ac:chgData name="Erez" userId="b50eef6e-ae7f-41a4-8e64-fa6811bdd56f" providerId="ADAL" clId="{BC1961FE-D51A-42E1-BAB8-36C33FB52700}" dt="2024-05-23T18:10:33.303" v="585" actId="13822"/>
          <ac:cxnSpMkLst>
            <pc:docMk/>
            <pc:sldMk cId="2387804558" sldId="257"/>
            <ac:cxnSpMk id="15" creationId="{3A087438-9A74-42D7-BE48-F54C15118D30}"/>
          </ac:cxnSpMkLst>
        </pc:cxnChg>
        <pc:cxnChg chg="add mod">
          <ac:chgData name="Erez" userId="b50eef6e-ae7f-41a4-8e64-fa6811bdd56f" providerId="ADAL" clId="{BC1961FE-D51A-42E1-BAB8-36C33FB52700}" dt="2024-05-23T18:10:53.106" v="589" actId="14100"/>
          <ac:cxnSpMkLst>
            <pc:docMk/>
            <pc:sldMk cId="2387804558" sldId="257"/>
            <ac:cxnSpMk id="79" creationId="{BAE20D62-5954-4CE7-9511-FB5DF0AAF024}"/>
          </ac:cxnSpMkLst>
        </pc:cxnChg>
        <pc:cxnChg chg="mod">
          <ac:chgData name="Erez" userId="b50eef6e-ae7f-41a4-8e64-fa6811bdd56f" providerId="ADAL" clId="{BC1961FE-D51A-42E1-BAB8-36C33FB52700}" dt="2024-05-23T11:46:25.590" v="8" actId="1076"/>
          <ac:cxnSpMkLst>
            <pc:docMk/>
            <pc:sldMk cId="2387804558" sldId="257"/>
            <ac:cxnSpMk id="80" creationId="{FA3F7509-FF82-4FF3-9F9F-359005955BE8}"/>
          </ac:cxnSpMkLst>
        </pc:cxnChg>
        <pc:cxnChg chg="mod">
          <ac:chgData name="Erez" userId="b50eef6e-ae7f-41a4-8e64-fa6811bdd56f" providerId="ADAL" clId="{BC1961FE-D51A-42E1-BAB8-36C33FB52700}" dt="2024-05-23T11:46:30.557" v="9" actId="1076"/>
          <ac:cxnSpMkLst>
            <pc:docMk/>
            <pc:sldMk cId="2387804558" sldId="257"/>
            <ac:cxnSpMk id="82" creationId="{CEFD8320-3CB6-48E4-844B-E31C67A5A578}"/>
          </ac:cxnSpMkLst>
        </pc:cxnChg>
        <pc:cxnChg chg="add mod">
          <ac:chgData name="Erez" userId="b50eef6e-ae7f-41a4-8e64-fa6811bdd56f" providerId="ADAL" clId="{BC1961FE-D51A-42E1-BAB8-36C33FB52700}" dt="2024-05-23T18:20:22.152" v="1286" actId="14100"/>
          <ac:cxnSpMkLst>
            <pc:docMk/>
            <pc:sldMk cId="2387804558" sldId="257"/>
            <ac:cxnSpMk id="84" creationId="{B5F5929E-7014-4D94-AE3F-A10520064551}"/>
          </ac:cxnSpMkLst>
        </pc:cxnChg>
        <pc:cxnChg chg="add mod">
          <ac:chgData name="Erez" userId="b50eef6e-ae7f-41a4-8e64-fa6811bdd56f" providerId="ADAL" clId="{BC1961FE-D51A-42E1-BAB8-36C33FB52700}" dt="2024-05-23T18:20:38.192" v="1290" actId="14100"/>
          <ac:cxnSpMkLst>
            <pc:docMk/>
            <pc:sldMk cId="2387804558" sldId="257"/>
            <ac:cxnSpMk id="85" creationId="{C5EA7348-958F-45AF-BA70-EE78A1C3E0EC}"/>
          </ac:cxnSpMkLst>
        </pc:cxnChg>
        <pc:cxnChg chg="add mod">
          <ac:chgData name="Erez" userId="b50eef6e-ae7f-41a4-8e64-fa6811bdd56f" providerId="ADAL" clId="{BC1961FE-D51A-42E1-BAB8-36C33FB52700}" dt="2024-05-23T18:20:44.129" v="1293" actId="14100"/>
          <ac:cxnSpMkLst>
            <pc:docMk/>
            <pc:sldMk cId="2387804558" sldId="257"/>
            <ac:cxnSpMk id="86" creationId="{7E39FFFD-F265-4EE0-BE59-FAA37FB7EF94}"/>
          </ac:cxnSpMkLst>
        </pc:cxnChg>
        <pc:cxnChg chg="del mod">
          <ac:chgData name="Erez" userId="b50eef6e-ae7f-41a4-8e64-fa6811bdd56f" providerId="ADAL" clId="{BC1961FE-D51A-42E1-BAB8-36C33FB52700}" dt="2024-05-23T18:07:23.177" v="473" actId="478"/>
          <ac:cxnSpMkLst>
            <pc:docMk/>
            <pc:sldMk cId="2387804558" sldId="257"/>
            <ac:cxnSpMk id="87" creationId="{B01822D5-B4B2-447E-85C0-5EAF8228A1FB}"/>
          </ac:cxnSpMkLst>
        </pc:cxnChg>
      </pc:sldChg>
      <pc:sldChg chg="add del">
        <pc:chgData name="Erez" userId="b50eef6e-ae7f-41a4-8e64-fa6811bdd56f" providerId="ADAL" clId="{BC1961FE-D51A-42E1-BAB8-36C33FB52700}" dt="2024-05-23T17:59:36.193" v="329" actId="47"/>
        <pc:sldMkLst>
          <pc:docMk/>
          <pc:sldMk cId="536985063" sldId="258"/>
        </pc:sldMkLst>
      </pc:sldChg>
      <pc:sldChg chg="addSp modSp new mod modAnim">
        <pc:chgData name="Erez" userId="b50eef6e-ae7f-41a4-8e64-fa6811bdd56f" providerId="ADAL" clId="{BC1961FE-D51A-42E1-BAB8-36C33FB52700}" dt="2024-05-23T18:06:29.260" v="470" actId="1076"/>
        <pc:sldMkLst>
          <pc:docMk/>
          <pc:sldMk cId="1450390726" sldId="258"/>
        </pc:sldMkLst>
        <pc:spChg chg="mod">
          <ac:chgData name="Erez" userId="b50eef6e-ae7f-41a4-8e64-fa6811bdd56f" providerId="ADAL" clId="{BC1961FE-D51A-42E1-BAB8-36C33FB52700}" dt="2024-05-23T18:01:47.174" v="364" actId="20577"/>
          <ac:spMkLst>
            <pc:docMk/>
            <pc:sldMk cId="1450390726" sldId="258"/>
            <ac:spMk id="2" creationId="{97DF10DE-09AD-428D-A49F-E59D85C2277E}"/>
          </ac:spMkLst>
        </pc:spChg>
        <pc:spChg chg="mod">
          <ac:chgData name="Erez" userId="b50eef6e-ae7f-41a4-8e64-fa6811bdd56f" providerId="ADAL" clId="{BC1961FE-D51A-42E1-BAB8-36C33FB52700}" dt="2024-05-23T18:05:25.854" v="431" actId="1035"/>
          <ac:spMkLst>
            <pc:docMk/>
            <pc:sldMk cId="1450390726" sldId="258"/>
            <ac:spMk id="3" creationId="{E014FFF2-A3BC-4218-8EE1-29477BF253E9}"/>
          </ac:spMkLst>
        </pc:spChg>
        <pc:spChg chg="add mod">
          <ac:chgData name="Erez" userId="b50eef6e-ae7f-41a4-8e64-fa6811bdd56f" providerId="ADAL" clId="{BC1961FE-D51A-42E1-BAB8-36C33FB52700}" dt="2024-05-23T18:06:29.260" v="470" actId="1076"/>
          <ac:spMkLst>
            <pc:docMk/>
            <pc:sldMk cId="1450390726" sldId="258"/>
            <ac:spMk id="5" creationId="{196DABB7-5FB2-48B0-A504-06BA9460BD20}"/>
          </ac:spMkLst>
        </pc:spChg>
      </pc:sldChg>
      <pc:sldChg chg="modSp new mod ord">
        <pc:chgData name="Erez" userId="b50eef6e-ae7f-41a4-8e64-fa6811bdd56f" providerId="ADAL" clId="{BC1961FE-D51A-42E1-BAB8-36C33FB52700}" dt="2024-05-23T18:47:11.437" v="2093"/>
        <pc:sldMkLst>
          <pc:docMk/>
          <pc:sldMk cId="1217753955" sldId="259"/>
        </pc:sldMkLst>
        <pc:spChg chg="mod">
          <ac:chgData name="Erez" userId="b50eef6e-ae7f-41a4-8e64-fa6811bdd56f" providerId="ADAL" clId="{BC1961FE-D51A-42E1-BAB8-36C33FB52700}" dt="2024-05-23T18:16:10.673" v="880" actId="20577"/>
          <ac:spMkLst>
            <pc:docMk/>
            <pc:sldMk cId="1217753955" sldId="259"/>
            <ac:spMk id="2" creationId="{7187D23B-CCAF-4F79-9FC7-1ACAAF1E1039}"/>
          </ac:spMkLst>
        </pc:spChg>
        <pc:spChg chg="mod">
          <ac:chgData name="Erez" userId="b50eef6e-ae7f-41a4-8e64-fa6811bdd56f" providerId="ADAL" clId="{BC1961FE-D51A-42E1-BAB8-36C33FB52700}" dt="2024-05-23T18:18:18.101" v="1168" actId="5793"/>
          <ac:spMkLst>
            <pc:docMk/>
            <pc:sldMk cId="1217753955" sldId="259"/>
            <ac:spMk id="3" creationId="{5BF17A94-4B31-497E-BAB0-209549561955}"/>
          </ac:spMkLst>
        </pc:spChg>
      </pc:sldChg>
      <pc:sldChg chg="modSp new del mod">
        <pc:chgData name="Erez" userId="b50eef6e-ae7f-41a4-8e64-fa6811bdd56f" providerId="ADAL" clId="{BC1961FE-D51A-42E1-BAB8-36C33FB52700}" dt="2024-05-23T18:21:22.195" v="1296" actId="47"/>
        <pc:sldMkLst>
          <pc:docMk/>
          <pc:sldMk cId="2699345629" sldId="260"/>
        </pc:sldMkLst>
        <pc:spChg chg="mod">
          <ac:chgData name="Erez" userId="b50eef6e-ae7f-41a4-8e64-fa6811bdd56f" providerId="ADAL" clId="{BC1961FE-D51A-42E1-BAB8-36C33FB52700}" dt="2024-05-23T18:18:48.898" v="1204" actId="20577"/>
          <ac:spMkLst>
            <pc:docMk/>
            <pc:sldMk cId="2699345629" sldId="260"/>
            <ac:spMk id="2" creationId="{E4CB65B4-D2CB-4ACB-8044-126EEB0E3057}"/>
          </ac:spMkLst>
        </pc:spChg>
      </pc:sldChg>
      <pc:sldChg chg="addSp delSp modSp add mod delAnim modAnim">
        <pc:chgData name="Erez" userId="b50eef6e-ae7f-41a4-8e64-fa6811bdd56f" providerId="ADAL" clId="{BC1961FE-D51A-42E1-BAB8-36C33FB52700}" dt="2024-05-23T18:46:40.525" v="2091"/>
        <pc:sldMkLst>
          <pc:docMk/>
          <pc:sldMk cId="601525276" sldId="261"/>
        </pc:sldMkLst>
        <pc:spChg chg="mod">
          <ac:chgData name="Erez" userId="b50eef6e-ae7f-41a4-8e64-fa6811bdd56f" providerId="ADAL" clId="{BC1961FE-D51A-42E1-BAB8-36C33FB52700}" dt="2024-05-23T18:19:10.499" v="1231" actId="20577"/>
          <ac:spMkLst>
            <pc:docMk/>
            <pc:sldMk cId="601525276" sldId="261"/>
            <ac:spMk id="2" creationId="{D5E2F101-6B6D-4888-936D-175D9A9DEB07}"/>
          </ac:spMkLst>
        </pc:spChg>
        <pc:spChg chg="add mod">
          <ac:chgData name="Erez" userId="b50eef6e-ae7f-41a4-8e64-fa6811bdd56f" providerId="ADAL" clId="{BC1961FE-D51A-42E1-BAB8-36C33FB52700}" dt="2024-05-23T18:34:29.148" v="1721" actId="6549"/>
          <ac:spMkLst>
            <pc:docMk/>
            <pc:sldMk cId="601525276" sldId="261"/>
            <ac:spMk id="3" creationId="{F715CFB0-9757-4524-B19E-6E48B3BD6FDD}"/>
          </ac:spMkLst>
        </pc:spChg>
        <pc:spChg chg="add del mod">
          <ac:chgData name="Erez" userId="b50eef6e-ae7f-41a4-8e64-fa6811bdd56f" providerId="ADAL" clId="{BC1961FE-D51A-42E1-BAB8-36C33FB52700}" dt="2024-05-23T18:46:08.098" v="1954" actId="478"/>
          <ac:spMkLst>
            <pc:docMk/>
            <pc:sldMk cId="601525276" sldId="261"/>
            <ac:spMk id="5" creationId="{FAC8263C-C151-4D25-837F-DDF6600194F4}"/>
          </ac:spMkLst>
        </pc:spChg>
        <pc:spChg chg="add mod">
          <ac:chgData name="Erez" userId="b50eef6e-ae7f-41a4-8e64-fa6811bdd56f" providerId="ADAL" clId="{BC1961FE-D51A-42E1-BAB8-36C33FB52700}" dt="2024-05-23T18:38:27.568" v="1848" actId="1076"/>
          <ac:spMkLst>
            <pc:docMk/>
            <pc:sldMk cId="601525276" sldId="261"/>
            <ac:spMk id="6" creationId="{43E3394D-BE7B-4AB9-A0CD-FCAD07E603DC}"/>
          </ac:spMkLst>
        </pc:spChg>
        <pc:spChg chg="del">
          <ac:chgData name="Erez" userId="b50eef6e-ae7f-41a4-8e64-fa6811bdd56f" providerId="ADAL" clId="{BC1961FE-D51A-42E1-BAB8-36C33FB52700}" dt="2024-05-23T18:19:21.758" v="1238" actId="478"/>
          <ac:spMkLst>
            <pc:docMk/>
            <pc:sldMk cId="601525276" sldId="261"/>
            <ac:spMk id="11" creationId="{ACD97E8B-5ED4-4CDC-BC7B-ADF9E491E699}"/>
          </ac:spMkLst>
        </pc:spChg>
        <pc:spChg chg="del">
          <ac:chgData name="Erez" userId="b50eef6e-ae7f-41a4-8e64-fa6811bdd56f" providerId="ADAL" clId="{BC1961FE-D51A-42E1-BAB8-36C33FB52700}" dt="2024-05-23T18:19:20.800" v="1237" actId="478"/>
          <ac:spMkLst>
            <pc:docMk/>
            <pc:sldMk cId="601525276" sldId="261"/>
            <ac:spMk id="67" creationId="{B8D40A44-ED42-496A-B21D-92F17DCBC769}"/>
          </ac:spMkLst>
        </pc:spChg>
        <pc:spChg chg="del">
          <ac:chgData name="Erez" userId="b50eef6e-ae7f-41a4-8e64-fa6811bdd56f" providerId="ADAL" clId="{BC1961FE-D51A-42E1-BAB8-36C33FB52700}" dt="2024-05-23T18:19:12.886" v="1232" actId="478"/>
          <ac:spMkLst>
            <pc:docMk/>
            <pc:sldMk cId="601525276" sldId="261"/>
            <ac:spMk id="69" creationId="{F3D49350-C981-48C6-BD75-DC81F6ED7D6A}"/>
          </ac:spMkLst>
        </pc:spChg>
        <pc:spChg chg="del">
          <ac:chgData name="Erez" userId="b50eef6e-ae7f-41a4-8e64-fa6811bdd56f" providerId="ADAL" clId="{BC1961FE-D51A-42E1-BAB8-36C33FB52700}" dt="2024-05-23T18:19:15.179" v="1233" actId="478"/>
          <ac:spMkLst>
            <pc:docMk/>
            <pc:sldMk cId="601525276" sldId="261"/>
            <ac:spMk id="70" creationId="{30DC053F-2485-4FE7-A5B4-19C303EE511A}"/>
          </ac:spMkLst>
        </pc:spChg>
        <pc:spChg chg="add mod">
          <ac:chgData name="Erez" userId="b50eef6e-ae7f-41a4-8e64-fa6811bdd56f" providerId="ADAL" clId="{BC1961FE-D51A-42E1-BAB8-36C33FB52700}" dt="2024-05-23T18:38:31.476" v="1849" actId="1076"/>
          <ac:spMkLst>
            <pc:docMk/>
            <pc:sldMk cId="601525276" sldId="261"/>
            <ac:spMk id="71" creationId="{496B2BC2-7FF0-4507-816B-1F619C8C7714}"/>
          </ac:spMkLst>
        </pc:spChg>
        <pc:spChg chg="del">
          <ac:chgData name="Erez" userId="b50eef6e-ae7f-41a4-8e64-fa6811bdd56f" providerId="ADAL" clId="{BC1961FE-D51A-42E1-BAB8-36C33FB52700}" dt="2024-05-23T18:19:17.047" v="1234" actId="478"/>
          <ac:spMkLst>
            <pc:docMk/>
            <pc:sldMk cId="601525276" sldId="261"/>
            <ac:spMk id="72" creationId="{508BAB97-F570-4D34-BCCB-1459CA5C319E}"/>
          </ac:spMkLst>
        </pc:spChg>
        <pc:spChg chg="del">
          <ac:chgData name="Erez" userId="b50eef6e-ae7f-41a4-8e64-fa6811bdd56f" providerId="ADAL" clId="{BC1961FE-D51A-42E1-BAB8-36C33FB52700}" dt="2024-05-23T18:19:18.146" v="1235" actId="478"/>
          <ac:spMkLst>
            <pc:docMk/>
            <pc:sldMk cId="601525276" sldId="261"/>
            <ac:spMk id="73" creationId="{D6C44DC4-1848-4288-BBFB-19A3E224096A}"/>
          </ac:spMkLst>
        </pc:spChg>
        <pc:spChg chg="del">
          <ac:chgData name="Erez" userId="b50eef6e-ae7f-41a4-8e64-fa6811bdd56f" providerId="ADAL" clId="{BC1961FE-D51A-42E1-BAB8-36C33FB52700}" dt="2024-05-23T18:19:23.375" v="1239" actId="478"/>
          <ac:spMkLst>
            <pc:docMk/>
            <pc:sldMk cId="601525276" sldId="261"/>
            <ac:spMk id="76" creationId="{B892DC7D-37B9-4FD9-9D08-E66DDF30C1FC}"/>
          </ac:spMkLst>
        </pc:spChg>
        <pc:spChg chg="del">
          <ac:chgData name="Erez" userId="b50eef6e-ae7f-41a4-8e64-fa6811bdd56f" providerId="ADAL" clId="{BC1961FE-D51A-42E1-BAB8-36C33FB52700}" dt="2024-05-23T18:19:19.653" v="1236" actId="478"/>
          <ac:spMkLst>
            <pc:docMk/>
            <pc:sldMk cId="601525276" sldId="261"/>
            <ac:spMk id="81" creationId="{AA9599F6-E9FF-405B-BFF6-D010AC13D4BD}"/>
          </ac:spMkLst>
        </pc:spChg>
        <pc:spChg chg="add mod">
          <ac:chgData name="Erez" userId="b50eef6e-ae7f-41a4-8e64-fa6811bdd56f" providerId="ADAL" clId="{BC1961FE-D51A-42E1-BAB8-36C33FB52700}" dt="2024-05-23T18:38:44.849" v="1852" actId="1076"/>
          <ac:spMkLst>
            <pc:docMk/>
            <pc:sldMk cId="601525276" sldId="261"/>
            <ac:spMk id="83" creationId="{FBAB77A4-7508-469B-BF0E-44326D38A552}"/>
          </ac:spMkLst>
        </pc:spChg>
        <pc:spChg chg="add mod">
          <ac:chgData name="Erez" userId="b50eef6e-ae7f-41a4-8e64-fa6811bdd56f" providerId="ADAL" clId="{BC1961FE-D51A-42E1-BAB8-36C33FB52700}" dt="2024-05-23T18:38:40.956" v="1851" actId="1076"/>
          <ac:spMkLst>
            <pc:docMk/>
            <pc:sldMk cId="601525276" sldId="261"/>
            <ac:spMk id="84" creationId="{F058FCC0-20AD-4AC7-BEAD-E07469F4F939}"/>
          </ac:spMkLst>
        </pc:spChg>
        <pc:spChg chg="add mod">
          <ac:chgData name="Erez" userId="b50eef6e-ae7f-41a4-8e64-fa6811bdd56f" providerId="ADAL" clId="{BC1961FE-D51A-42E1-BAB8-36C33FB52700}" dt="2024-05-23T18:38:37.707" v="1850" actId="1076"/>
          <ac:spMkLst>
            <pc:docMk/>
            <pc:sldMk cId="601525276" sldId="261"/>
            <ac:spMk id="85" creationId="{8F02B316-724A-4A89-A4E3-9AC4514C70F5}"/>
          </ac:spMkLst>
        </pc:spChg>
        <pc:spChg chg="add mod">
          <ac:chgData name="Erez" userId="b50eef6e-ae7f-41a4-8e64-fa6811bdd56f" providerId="ADAL" clId="{BC1961FE-D51A-42E1-BAB8-36C33FB52700}" dt="2024-05-23T18:41:41.148" v="1873"/>
          <ac:spMkLst>
            <pc:docMk/>
            <pc:sldMk cId="601525276" sldId="261"/>
            <ac:spMk id="86" creationId="{0795F25E-E724-4575-B1A8-7373AE9097A6}"/>
          </ac:spMkLst>
        </pc:spChg>
        <pc:spChg chg="add mod">
          <ac:chgData name="Erez" userId="b50eef6e-ae7f-41a4-8e64-fa6811bdd56f" providerId="ADAL" clId="{BC1961FE-D51A-42E1-BAB8-36C33FB52700}" dt="2024-05-23T18:41:41.148" v="1873"/>
          <ac:spMkLst>
            <pc:docMk/>
            <pc:sldMk cId="601525276" sldId="261"/>
            <ac:spMk id="87" creationId="{9E9F3ECD-BAEC-4411-B00F-DC2189BF36A0}"/>
          </ac:spMkLst>
        </pc:spChg>
        <pc:spChg chg="add mod">
          <ac:chgData name="Erez" userId="b50eef6e-ae7f-41a4-8e64-fa6811bdd56f" providerId="ADAL" clId="{BC1961FE-D51A-42E1-BAB8-36C33FB52700}" dt="2024-05-23T18:41:41.148" v="1873"/>
          <ac:spMkLst>
            <pc:docMk/>
            <pc:sldMk cId="601525276" sldId="261"/>
            <ac:spMk id="88" creationId="{08E37FE4-6178-4090-BA87-0B3A79E844FD}"/>
          </ac:spMkLst>
        </pc:spChg>
        <pc:spChg chg="add mod">
          <ac:chgData name="Erez" userId="b50eef6e-ae7f-41a4-8e64-fa6811bdd56f" providerId="ADAL" clId="{BC1961FE-D51A-42E1-BAB8-36C33FB52700}" dt="2024-05-23T18:41:58.729" v="1879" actId="20577"/>
          <ac:spMkLst>
            <pc:docMk/>
            <pc:sldMk cId="601525276" sldId="261"/>
            <ac:spMk id="89" creationId="{60B51C43-90C4-471F-8023-9503B1053FF3}"/>
          </ac:spMkLst>
        </pc:spChg>
        <pc:spChg chg="add mod">
          <ac:chgData name="Erez" userId="b50eef6e-ae7f-41a4-8e64-fa6811bdd56f" providerId="ADAL" clId="{BC1961FE-D51A-42E1-BAB8-36C33FB52700}" dt="2024-05-23T18:42:13.686" v="1884" actId="20577"/>
          <ac:spMkLst>
            <pc:docMk/>
            <pc:sldMk cId="601525276" sldId="261"/>
            <ac:spMk id="90" creationId="{FFDEA760-B724-4F3A-BC5F-5DA5E18EFD61}"/>
          </ac:spMkLst>
        </pc:spChg>
        <pc:spChg chg="add mod">
          <ac:chgData name="Erez" userId="b50eef6e-ae7f-41a4-8e64-fa6811bdd56f" providerId="ADAL" clId="{BC1961FE-D51A-42E1-BAB8-36C33FB52700}" dt="2024-05-23T18:42:47.606" v="1890" actId="20577"/>
          <ac:spMkLst>
            <pc:docMk/>
            <pc:sldMk cId="601525276" sldId="261"/>
            <ac:spMk id="91" creationId="{EFF59DB9-A10D-4B87-99B7-6615D37F618F}"/>
          </ac:spMkLst>
        </pc:spChg>
        <pc:spChg chg="add mod">
          <ac:chgData name="Erez" userId="b50eef6e-ae7f-41a4-8e64-fa6811bdd56f" providerId="ADAL" clId="{BC1961FE-D51A-42E1-BAB8-36C33FB52700}" dt="2024-05-23T18:46:25.380" v="2088" actId="1037"/>
          <ac:spMkLst>
            <pc:docMk/>
            <pc:sldMk cId="601525276" sldId="261"/>
            <ac:spMk id="92" creationId="{37536DBA-9390-4980-817E-E154D1A540DB}"/>
          </ac:spMkLst>
        </pc:spChg>
        <pc:picChg chg="del">
          <ac:chgData name="Erez" userId="b50eef6e-ae7f-41a4-8e64-fa6811bdd56f" providerId="ADAL" clId="{BC1961FE-D51A-42E1-BAB8-36C33FB52700}" dt="2024-05-23T18:19:24.412" v="1240" actId="478"/>
          <ac:picMkLst>
            <pc:docMk/>
            <pc:sldMk cId="601525276" sldId="261"/>
            <ac:picMk id="8" creationId="{F6B3A014-2C53-4E1F-9F70-FBD563327F36}"/>
          </ac:picMkLst>
        </pc:picChg>
        <pc:picChg chg="add mod">
          <ac:chgData name="Erez" userId="b50eef6e-ae7f-41a4-8e64-fa6811bdd56f" providerId="ADAL" clId="{BC1961FE-D51A-42E1-BAB8-36C33FB52700}" dt="2024-05-23T18:46:29.653" v="2089" actId="1076"/>
          <ac:picMkLst>
            <pc:docMk/>
            <pc:sldMk cId="601525276" sldId="261"/>
            <ac:picMk id="1026" creationId="{7A8D3E83-DB7E-4062-B941-E13B88D3A020}"/>
          </ac:picMkLst>
        </pc:picChg>
        <pc:cxnChg chg="del mod">
          <ac:chgData name="Erez" userId="b50eef6e-ae7f-41a4-8e64-fa6811bdd56f" providerId="ADAL" clId="{BC1961FE-D51A-42E1-BAB8-36C33FB52700}" dt="2024-05-23T18:19:25.698" v="1241" actId="478"/>
          <ac:cxnSpMkLst>
            <pc:docMk/>
            <pc:sldMk cId="601525276" sldId="261"/>
            <ac:cxnSpMk id="15" creationId="{3A087438-9A74-42D7-BE48-F54C15118D30}"/>
          </ac:cxnSpMkLst>
        </pc:cxnChg>
        <pc:cxnChg chg="del mod">
          <ac:chgData name="Erez" userId="b50eef6e-ae7f-41a4-8e64-fa6811bdd56f" providerId="ADAL" clId="{BC1961FE-D51A-42E1-BAB8-36C33FB52700}" dt="2024-05-23T18:19:26.467" v="1242" actId="478"/>
          <ac:cxnSpMkLst>
            <pc:docMk/>
            <pc:sldMk cId="601525276" sldId="261"/>
            <ac:cxnSpMk id="79" creationId="{BAE20D62-5954-4CE7-9511-FB5DF0AAF024}"/>
          </ac:cxnSpMkLst>
        </pc:cxnChg>
      </pc:sldChg>
      <pc:sldChg chg="addSp delSp modSp new mod">
        <pc:chgData name="Erez" userId="b50eef6e-ae7f-41a4-8e64-fa6811bdd56f" providerId="ADAL" clId="{BC1961FE-D51A-42E1-BAB8-36C33FB52700}" dt="2024-05-23T18:54:29.097" v="2253" actId="20577"/>
        <pc:sldMkLst>
          <pc:docMk/>
          <pc:sldMk cId="3958325748" sldId="262"/>
        </pc:sldMkLst>
        <pc:spChg chg="mod">
          <ac:chgData name="Erez" userId="b50eef6e-ae7f-41a4-8e64-fa6811bdd56f" providerId="ADAL" clId="{BC1961FE-D51A-42E1-BAB8-36C33FB52700}" dt="2024-05-23T18:54:29.097" v="2253" actId="20577"/>
          <ac:spMkLst>
            <pc:docMk/>
            <pc:sldMk cId="3958325748" sldId="262"/>
            <ac:spMk id="2" creationId="{D8426D51-0C68-4174-BD7A-C177BC5EFAF8}"/>
          </ac:spMkLst>
        </pc:spChg>
        <pc:spChg chg="del">
          <ac:chgData name="Erez" userId="b50eef6e-ae7f-41a4-8e64-fa6811bdd56f" providerId="ADAL" clId="{BC1961FE-D51A-42E1-BAB8-36C33FB52700}" dt="2024-05-23T18:49:07.629" v="2115" actId="931"/>
          <ac:spMkLst>
            <pc:docMk/>
            <pc:sldMk cId="3958325748" sldId="262"/>
            <ac:spMk id="3" creationId="{7EA3DF55-CB80-4496-9671-711BBD25264F}"/>
          </ac:spMkLst>
        </pc:spChg>
        <pc:spChg chg="add mod">
          <ac:chgData name="Erez" userId="b50eef6e-ae7f-41a4-8e64-fa6811bdd56f" providerId="ADAL" clId="{BC1961FE-D51A-42E1-BAB8-36C33FB52700}" dt="2024-05-23T18:53:53.267" v="2213" actId="207"/>
          <ac:spMkLst>
            <pc:docMk/>
            <pc:sldMk cId="3958325748" sldId="262"/>
            <ac:spMk id="20" creationId="{BF0986D0-4921-41A9-8BE9-5CC678125A20}"/>
          </ac:spMkLst>
        </pc:spChg>
        <pc:spChg chg="add mod">
          <ac:chgData name="Erez" userId="b50eef6e-ae7f-41a4-8e64-fa6811bdd56f" providerId="ADAL" clId="{BC1961FE-D51A-42E1-BAB8-36C33FB52700}" dt="2024-05-23T18:54:09.866" v="2242" actId="20577"/>
          <ac:spMkLst>
            <pc:docMk/>
            <pc:sldMk cId="3958325748" sldId="262"/>
            <ac:spMk id="22" creationId="{66A66076-0E0B-4553-9C2D-51159AE07D88}"/>
          </ac:spMkLst>
        </pc:spChg>
        <pc:picChg chg="add mod">
          <ac:chgData name="Erez" userId="b50eef6e-ae7f-41a4-8e64-fa6811bdd56f" providerId="ADAL" clId="{BC1961FE-D51A-42E1-BAB8-36C33FB52700}" dt="2024-05-23T18:50:52.784" v="2173" actId="1038"/>
          <ac:picMkLst>
            <pc:docMk/>
            <pc:sldMk cId="3958325748" sldId="262"/>
            <ac:picMk id="5" creationId="{2CF07ED0-8D5A-4BF8-8353-0936D59C1EF1}"/>
          </ac:picMkLst>
        </pc:picChg>
        <pc:picChg chg="add mod">
          <ac:chgData name="Erez" userId="b50eef6e-ae7f-41a4-8e64-fa6811bdd56f" providerId="ADAL" clId="{BC1961FE-D51A-42E1-BAB8-36C33FB52700}" dt="2024-05-23T18:50:52.784" v="2173" actId="1038"/>
          <ac:picMkLst>
            <pc:docMk/>
            <pc:sldMk cId="3958325748" sldId="262"/>
            <ac:picMk id="7" creationId="{0ED3FAA9-8E49-440E-A886-DC104C49E726}"/>
          </ac:picMkLst>
        </pc:picChg>
        <pc:picChg chg="add mod">
          <ac:chgData name="Erez" userId="b50eef6e-ae7f-41a4-8e64-fa6811bdd56f" providerId="ADAL" clId="{BC1961FE-D51A-42E1-BAB8-36C33FB52700}" dt="2024-05-23T18:50:52.784" v="2173" actId="1038"/>
          <ac:picMkLst>
            <pc:docMk/>
            <pc:sldMk cId="3958325748" sldId="262"/>
            <ac:picMk id="9" creationId="{DCAF1B81-F4DC-4164-8F20-8BB9C60D8266}"/>
          </ac:picMkLst>
        </pc:picChg>
        <pc:picChg chg="add mod">
          <ac:chgData name="Erez" userId="b50eef6e-ae7f-41a4-8e64-fa6811bdd56f" providerId="ADAL" clId="{BC1961FE-D51A-42E1-BAB8-36C33FB52700}" dt="2024-05-23T18:50:52.784" v="2173" actId="1038"/>
          <ac:picMkLst>
            <pc:docMk/>
            <pc:sldMk cId="3958325748" sldId="262"/>
            <ac:picMk id="11" creationId="{9E232BD0-6C33-437B-947E-F0E4B2490371}"/>
          </ac:picMkLst>
        </pc:picChg>
        <pc:picChg chg="add mod">
          <ac:chgData name="Erez" userId="b50eef6e-ae7f-41a4-8e64-fa6811bdd56f" providerId="ADAL" clId="{BC1961FE-D51A-42E1-BAB8-36C33FB52700}" dt="2024-05-23T18:50:52.784" v="2173" actId="1038"/>
          <ac:picMkLst>
            <pc:docMk/>
            <pc:sldMk cId="3958325748" sldId="262"/>
            <ac:picMk id="13" creationId="{D886A5D3-016F-4CD0-A0CD-68D2A051B50E}"/>
          </ac:picMkLst>
        </pc:picChg>
        <pc:picChg chg="add mod">
          <ac:chgData name="Erez" userId="b50eef6e-ae7f-41a4-8e64-fa6811bdd56f" providerId="ADAL" clId="{BC1961FE-D51A-42E1-BAB8-36C33FB52700}" dt="2024-05-23T18:51:08.873" v="2177" actId="14100"/>
          <ac:picMkLst>
            <pc:docMk/>
            <pc:sldMk cId="3958325748" sldId="262"/>
            <ac:picMk id="15" creationId="{BF7E8AC4-B0AF-456C-9BA4-F9FAC371F11D}"/>
          </ac:picMkLst>
        </pc:picChg>
        <pc:picChg chg="add mod">
          <ac:chgData name="Erez" userId="b50eef6e-ae7f-41a4-8e64-fa6811bdd56f" providerId="ADAL" clId="{BC1961FE-D51A-42E1-BAB8-36C33FB52700}" dt="2024-05-23T18:52:32.691" v="2183" actId="1076"/>
          <ac:picMkLst>
            <pc:docMk/>
            <pc:sldMk cId="3958325748" sldId="262"/>
            <ac:picMk id="17" creationId="{EADC998D-0EB4-45B8-9164-5DE81035FE5E}"/>
          </ac:picMkLst>
        </pc:picChg>
        <pc:picChg chg="add mod">
          <ac:chgData name="Erez" userId="b50eef6e-ae7f-41a4-8e64-fa6811bdd56f" providerId="ADAL" clId="{BC1961FE-D51A-42E1-BAB8-36C33FB52700}" dt="2024-05-23T18:52:59.106" v="2188" actId="14100"/>
          <ac:picMkLst>
            <pc:docMk/>
            <pc:sldMk cId="3958325748" sldId="262"/>
            <ac:picMk id="19" creationId="{A7795C63-32D5-4A35-B744-E9732FF28136}"/>
          </ac:picMkLst>
        </pc:picChg>
        <pc:picChg chg="add del mod">
          <ac:chgData name="Erez" userId="b50eef6e-ae7f-41a4-8e64-fa6811bdd56f" providerId="ADAL" clId="{BC1961FE-D51A-42E1-BAB8-36C33FB52700}" dt="2024-05-23T18:52:35.258" v="2184" actId="478"/>
          <ac:picMkLst>
            <pc:docMk/>
            <pc:sldMk cId="3958325748" sldId="262"/>
            <ac:picMk id="2050" creationId="{E4E7FBD7-6265-4BAE-BAFB-9FB512F9972A}"/>
          </ac:picMkLst>
        </pc:picChg>
      </pc:sldChg>
      <pc:sldChg chg="addSp modSp new mod modAnim">
        <pc:chgData name="Erez" userId="b50eef6e-ae7f-41a4-8e64-fa6811bdd56f" providerId="ADAL" clId="{BC1961FE-D51A-42E1-BAB8-36C33FB52700}" dt="2024-05-23T18:56:47.697" v="2532"/>
        <pc:sldMkLst>
          <pc:docMk/>
          <pc:sldMk cId="3951937036" sldId="263"/>
        </pc:sldMkLst>
        <pc:spChg chg="mod">
          <ac:chgData name="Erez" userId="b50eef6e-ae7f-41a4-8e64-fa6811bdd56f" providerId="ADAL" clId="{BC1961FE-D51A-42E1-BAB8-36C33FB52700}" dt="2024-05-23T18:54:48.963" v="2264" actId="20577"/>
          <ac:spMkLst>
            <pc:docMk/>
            <pc:sldMk cId="3951937036" sldId="263"/>
            <ac:spMk id="2" creationId="{28FD6103-2BED-44D9-A725-29E444A512EC}"/>
          </ac:spMkLst>
        </pc:spChg>
        <pc:spChg chg="mod">
          <ac:chgData name="Erez" userId="b50eef6e-ae7f-41a4-8e64-fa6811bdd56f" providerId="ADAL" clId="{BC1961FE-D51A-42E1-BAB8-36C33FB52700}" dt="2024-05-23T18:56:30.615" v="2527" actId="14100"/>
          <ac:spMkLst>
            <pc:docMk/>
            <pc:sldMk cId="3951937036" sldId="263"/>
            <ac:spMk id="3" creationId="{3E549525-323F-456F-A81D-B6567D834D38}"/>
          </ac:spMkLst>
        </pc:spChg>
        <pc:spChg chg="add mod">
          <ac:chgData name="Erez" userId="b50eef6e-ae7f-41a4-8e64-fa6811bdd56f" providerId="ADAL" clId="{BC1961FE-D51A-42E1-BAB8-36C33FB52700}" dt="2024-05-23T18:56:43.771" v="2531" actId="1076"/>
          <ac:spMkLst>
            <pc:docMk/>
            <pc:sldMk cId="3951937036" sldId="263"/>
            <ac:spMk id="5" creationId="{0F356EB2-6A49-4E8F-97E5-CC7294E3AA54}"/>
          </ac:spMkLst>
        </pc:spChg>
        <pc:picChg chg="add mod">
          <ac:chgData name="Erez" userId="b50eef6e-ae7f-41a4-8e64-fa6811bdd56f" providerId="ADAL" clId="{BC1961FE-D51A-42E1-BAB8-36C33FB52700}" dt="2024-05-23T18:56:39.155" v="2530" actId="1076"/>
          <ac:picMkLst>
            <pc:docMk/>
            <pc:sldMk cId="3951937036" sldId="263"/>
            <ac:picMk id="4" creationId="{E7767554-8FF4-4AFD-8A24-75275B5C76A2}"/>
          </ac:picMkLst>
        </pc:picChg>
      </pc:sldChg>
      <pc:sldChg chg="addSp delSp modSp new mod modAnim">
        <pc:chgData name="Erez" userId="b50eef6e-ae7f-41a4-8e64-fa6811bdd56f" providerId="ADAL" clId="{BC1961FE-D51A-42E1-BAB8-36C33FB52700}" dt="2024-05-28T06:02:24.366" v="2626"/>
        <pc:sldMkLst>
          <pc:docMk/>
          <pc:sldMk cId="1919642551" sldId="264"/>
        </pc:sldMkLst>
        <pc:spChg chg="mod">
          <ac:chgData name="Erez" userId="b50eef6e-ae7f-41a4-8e64-fa6811bdd56f" providerId="ADAL" clId="{BC1961FE-D51A-42E1-BAB8-36C33FB52700}" dt="2024-05-28T05:58:39.510" v="2573" actId="20577"/>
          <ac:spMkLst>
            <pc:docMk/>
            <pc:sldMk cId="1919642551" sldId="264"/>
            <ac:spMk id="2" creationId="{90C8CCDB-A511-447A-81FF-F9CE7D0F63D7}"/>
          </ac:spMkLst>
        </pc:spChg>
        <pc:spChg chg="del">
          <ac:chgData name="Erez" userId="b50eef6e-ae7f-41a4-8e64-fa6811bdd56f" providerId="ADAL" clId="{BC1961FE-D51A-42E1-BAB8-36C33FB52700}" dt="2024-05-28T05:59:07.918" v="2574" actId="22"/>
          <ac:spMkLst>
            <pc:docMk/>
            <pc:sldMk cId="1919642551" sldId="264"/>
            <ac:spMk id="3" creationId="{DFCF0279-AD36-48BA-91CC-C8491D0D5E6C}"/>
          </ac:spMkLst>
        </pc:spChg>
        <pc:spChg chg="add mod">
          <ac:chgData name="Erez" userId="b50eef6e-ae7f-41a4-8e64-fa6811bdd56f" providerId="ADAL" clId="{BC1961FE-D51A-42E1-BAB8-36C33FB52700}" dt="2024-05-28T06:01:02.158" v="2602" actId="1076"/>
          <ac:spMkLst>
            <pc:docMk/>
            <pc:sldMk cId="1919642551" sldId="264"/>
            <ac:spMk id="8" creationId="{D5AAFE6B-E63A-4F1A-B274-9E715A2A07AA}"/>
          </ac:spMkLst>
        </pc:spChg>
        <pc:spChg chg="add mod">
          <ac:chgData name="Erez" userId="b50eef6e-ae7f-41a4-8e64-fa6811bdd56f" providerId="ADAL" clId="{BC1961FE-D51A-42E1-BAB8-36C33FB52700}" dt="2024-05-28T06:00:58.445" v="2601" actId="1076"/>
          <ac:spMkLst>
            <pc:docMk/>
            <pc:sldMk cId="1919642551" sldId="264"/>
            <ac:spMk id="9" creationId="{46B54885-45A6-4E80-8711-25EA9D3D5A23}"/>
          </ac:spMkLst>
        </pc:spChg>
        <pc:spChg chg="add del mod">
          <ac:chgData name="Erez" userId="b50eef6e-ae7f-41a4-8e64-fa6811bdd56f" providerId="ADAL" clId="{BC1961FE-D51A-42E1-BAB8-36C33FB52700}" dt="2024-05-28T06:01:31.608" v="2607" actId="478"/>
          <ac:spMkLst>
            <pc:docMk/>
            <pc:sldMk cId="1919642551" sldId="264"/>
            <ac:spMk id="10" creationId="{9FBF26DD-A4DD-48C5-BD09-CB990107BD6C}"/>
          </ac:spMkLst>
        </pc:spChg>
        <pc:spChg chg="add mod">
          <ac:chgData name="Erez" userId="b50eef6e-ae7f-41a4-8e64-fa6811bdd56f" providerId="ADAL" clId="{BC1961FE-D51A-42E1-BAB8-36C33FB52700}" dt="2024-05-28T06:02:17.638" v="2625" actId="1076"/>
          <ac:spMkLst>
            <pc:docMk/>
            <pc:sldMk cId="1919642551" sldId="264"/>
            <ac:spMk id="11" creationId="{47CD9309-1638-4516-B890-C164AA5303B0}"/>
          </ac:spMkLst>
        </pc:spChg>
        <pc:picChg chg="add mod ord">
          <ac:chgData name="Erez" userId="b50eef6e-ae7f-41a4-8e64-fa6811bdd56f" providerId="ADAL" clId="{BC1961FE-D51A-42E1-BAB8-36C33FB52700}" dt="2024-05-28T05:59:26.982" v="2580" actId="1076"/>
          <ac:picMkLst>
            <pc:docMk/>
            <pc:sldMk cId="1919642551" sldId="264"/>
            <ac:picMk id="5" creationId="{9E4FEA53-4405-4EDD-B469-06B25A7325C7}"/>
          </ac:picMkLst>
        </pc:picChg>
        <pc:picChg chg="add mod">
          <ac:chgData name="Erez" userId="b50eef6e-ae7f-41a4-8e64-fa6811bdd56f" providerId="ADAL" clId="{BC1961FE-D51A-42E1-BAB8-36C33FB52700}" dt="2024-05-28T05:59:24.302" v="2579" actId="1076"/>
          <ac:picMkLst>
            <pc:docMk/>
            <pc:sldMk cId="1919642551" sldId="264"/>
            <ac:picMk id="7" creationId="{C821F7FB-68D4-4A22-9760-3A407488EFD4}"/>
          </ac:picMkLst>
        </pc:picChg>
      </pc:sldChg>
      <pc:sldChg chg="new del">
        <pc:chgData name="Erez" userId="b50eef6e-ae7f-41a4-8e64-fa6811bdd56f" providerId="ADAL" clId="{BC1961FE-D51A-42E1-BAB8-36C33FB52700}" dt="2024-05-28T06:01:34.313" v="2609" actId="680"/>
        <pc:sldMkLst>
          <pc:docMk/>
          <pc:sldMk cId="2405183248" sldId="265"/>
        </pc:sldMkLst>
      </pc:sldChg>
    </pc:docChg>
  </pc:docChgLst>
  <pc:docChgLst>
    <pc:chgData name="Erez Karpas" userId="b50eef6e-ae7f-41a4-8e64-fa6811bdd56f" providerId="ADAL" clId="{7FCE33A9-2F08-4968-8F63-8885303BDAEE}"/>
    <pc:docChg chg="undo custSel addSld modSld">
      <pc:chgData name="Erez Karpas" userId="b50eef6e-ae7f-41a4-8e64-fa6811bdd56f" providerId="ADAL" clId="{7FCE33A9-2F08-4968-8F63-8885303BDAEE}" dt="2024-06-05T13:44:21.715" v="946" actId="6549"/>
      <pc:docMkLst>
        <pc:docMk/>
      </pc:docMkLst>
      <pc:sldChg chg="addSp delSp modSp new mod">
        <pc:chgData name="Erez Karpas" userId="b50eef6e-ae7f-41a4-8e64-fa6811bdd56f" providerId="ADAL" clId="{7FCE33A9-2F08-4968-8F63-8885303BDAEE}" dt="2024-06-05T13:41:36.684" v="918" actId="478"/>
        <pc:sldMkLst>
          <pc:docMk/>
          <pc:sldMk cId="3359906448" sldId="256"/>
        </pc:sldMkLst>
        <pc:spChg chg="mod">
          <ac:chgData name="Erez Karpas" userId="b50eef6e-ae7f-41a4-8e64-fa6811bdd56f" providerId="ADAL" clId="{7FCE33A9-2F08-4968-8F63-8885303BDAEE}" dt="2024-05-23T06:10:51.574" v="49"/>
          <ac:spMkLst>
            <pc:docMk/>
            <pc:sldMk cId="3359906448" sldId="256"/>
            <ac:spMk id="2" creationId="{863BBB35-37BA-4F47-9BEB-31B767CE526F}"/>
          </ac:spMkLst>
        </pc:spChg>
        <pc:spChg chg="mod">
          <ac:chgData name="Erez Karpas" userId="b50eef6e-ae7f-41a4-8e64-fa6811bdd56f" providerId="ADAL" clId="{7FCE33A9-2F08-4968-8F63-8885303BDAEE}" dt="2024-05-23T06:09:36.877" v="28" actId="1036"/>
          <ac:spMkLst>
            <pc:docMk/>
            <pc:sldMk cId="3359906448" sldId="256"/>
            <ac:spMk id="3" creationId="{CA27F563-B168-4D99-8EE7-5BAC6E9E4364}"/>
          </ac:spMkLst>
        </pc:spChg>
        <pc:picChg chg="add del mod">
          <ac:chgData name="Erez Karpas" userId="b50eef6e-ae7f-41a4-8e64-fa6811bdd56f" providerId="ADAL" clId="{7FCE33A9-2F08-4968-8F63-8885303BDAEE}" dt="2024-06-05T13:41:36.684" v="918" actId="478"/>
          <ac:picMkLst>
            <pc:docMk/>
            <pc:sldMk cId="3359906448" sldId="256"/>
            <ac:picMk id="1026" creationId="{7A9060E7-DEE9-417A-9DF4-98390541C603}"/>
          </ac:picMkLst>
        </pc:picChg>
      </pc:sldChg>
      <pc:sldChg chg="addSp delSp modSp new mod modAnim">
        <pc:chgData name="Erez Karpas" userId="b50eef6e-ae7f-41a4-8e64-fa6811bdd56f" providerId="ADAL" clId="{7FCE33A9-2F08-4968-8F63-8885303BDAEE}" dt="2024-06-05T13:41:05.902" v="915" actId="14100"/>
        <pc:sldMkLst>
          <pc:docMk/>
          <pc:sldMk cId="2387804558" sldId="257"/>
        </pc:sldMkLst>
        <pc:spChg chg="mod">
          <ac:chgData name="Erez Karpas" userId="b50eef6e-ae7f-41a4-8e64-fa6811bdd56f" providerId="ADAL" clId="{7FCE33A9-2F08-4968-8F63-8885303BDAEE}" dt="2024-05-23T06:13:36.249" v="224" actId="14100"/>
          <ac:spMkLst>
            <pc:docMk/>
            <pc:sldMk cId="2387804558" sldId="257"/>
            <ac:spMk id="2" creationId="{D5E2F101-6B6D-4888-936D-175D9A9DEB07}"/>
          </ac:spMkLst>
        </pc:spChg>
        <pc:spChg chg="del">
          <ac:chgData name="Erez Karpas" userId="b50eef6e-ae7f-41a4-8e64-fa6811bdd56f" providerId="ADAL" clId="{7FCE33A9-2F08-4968-8F63-8885303BDAEE}" dt="2024-05-23T06:11:33.961" v="91" actId="478"/>
          <ac:spMkLst>
            <pc:docMk/>
            <pc:sldMk cId="2387804558" sldId="257"/>
            <ac:spMk id="3" creationId="{2570F985-432A-40B3-B247-A03BAB252546}"/>
          </ac:spMkLst>
        </pc:spChg>
        <pc:spChg chg="add mod">
          <ac:chgData name="Erez Karpas" userId="b50eef6e-ae7f-41a4-8e64-fa6811bdd56f" providerId="ADAL" clId="{7FCE33A9-2F08-4968-8F63-8885303BDAEE}" dt="2024-05-23T06:22:30.582" v="499" actId="1037"/>
          <ac:spMkLst>
            <pc:docMk/>
            <pc:sldMk cId="2387804558" sldId="257"/>
            <ac:spMk id="4" creationId="{EF9DE707-BAC9-45E3-8E43-D034FB81D18A}"/>
          </ac:spMkLst>
        </pc:spChg>
        <pc:spChg chg="add del mod">
          <ac:chgData name="Erez Karpas" userId="b50eef6e-ae7f-41a4-8e64-fa6811bdd56f" providerId="ADAL" clId="{7FCE33A9-2F08-4968-8F63-8885303BDAEE}" dt="2024-05-23T06:14:08.793" v="230" actId="478"/>
          <ac:spMkLst>
            <pc:docMk/>
            <pc:sldMk cId="2387804558" sldId="257"/>
            <ac:spMk id="5" creationId="{0AAE93F5-0E06-49E7-88AE-36A577C476F5}"/>
          </ac:spMkLst>
        </pc:spChg>
        <pc:spChg chg="add del mod">
          <ac:chgData name="Erez Karpas" userId="b50eef6e-ae7f-41a4-8e64-fa6811bdd56f" providerId="ADAL" clId="{7FCE33A9-2F08-4968-8F63-8885303BDAEE}" dt="2024-05-23T06:12:46.097" v="100"/>
          <ac:spMkLst>
            <pc:docMk/>
            <pc:sldMk cId="2387804558" sldId="257"/>
            <ac:spMk id="6" creationId="{A9DB180A-2C2E-4E8D-80E2-51C28F958502}"/>
          </ac:spMkLst>
        </pc:spChg>
        <pc:spChg chg="add mod">
          <ac:chgData name="Erez Karpas" userId="b50eef6e-ae7f-41a4-8e64-fa6811bdd56f" providerId="ADAL" clId="{7FCE33A9-2F08-4968-8F63-8885303BDAEE}" dt="2024-05-23T06:23:16.511" v="722" actId="1038"/>
          <ac:spMkLst>
            <pc:docMk/>
            <pc:sldMk cId="2387804558" sldId="257"/>
            <ac:spMk id="9" creationId="{CE2EEED2-6BAE-4452-8204-5583B80B4C7B}"/>
          </ac:spMkLst>
        </pc:spChg>
        <pc:spChg chg="add mod">
          <ac:chgData name="Erez Karpas" userId="b50eef6e-ae7f-41a4-8e64-fa6811bdd56f" providerId="ADAL" clId="{7FCE33A9-2F08-4968-8F63-8885303BDAEE}" dt="2024-05-23T06:22:19.975" v="464" actId="14100"/>
          <ac:spMkLst>
            <pc:docMk/>
            <pc:sldMk cId="2387804558" sldId="257"/>
            <ac:spMk id="10" creationId="{0074E06D-A268-4138-82CA-7E9DEB3391FB}"/>
          </ac:spMkLst>
        </pc:spChg>
        <pc:spChg chg="add del mod">
          <ac:chgData name="Erez Karpas" userId="b50eef6e-ae7f-41a4-8e64-fa6811bdd56f" providerId="ADAL" clId="{7FCE33A9-2F08-4968-8F63-8885303BDAEE}" dt="2024-05-23T06:21:29.606" v="451" actId="478"/>
          <ac:spMkLst>
            <pc:docMk/>
            <pc:sldMk cId="2387804558" sldId="257"/>
            <ac:spMk id="15" creationId="{F343A822-0303-4F61-9E5D-E8EF58E13730}"/>
          </ac:spMkLst>
        </pc:spChg>
        <pc:spChg chg="add del mod">
          <ac:chgData name="Erez Karpas" userId="b50eef6e-ae7f-41a4-8e64-fa6811bdd56f" providerId="ADAL" clId="{7FCE33A9-2F08-4968-8F63-8885303BDAEE}" dt="2024-05-23T06:18:36.960" v="424" actId="478"/>
          <ac:spMkLst>
            <pc:docMk/>
            <pc:sldMk cId="2387804558" sldId="257"/>
            <ac:spMk id="23" creationId="{91E8C614-09DD-452E-89F2-D02FFD4FA9A9}"/>
          </ac:spMkLst>
        </pc:spChg>
        <pc:spChg chg="add mod">
          <ac:chgData name="Erez Karpas" userId="b50eef6e-ae7f-41a4-8e64-fa6811bdd56f" providerId="ADAL" clId="{7FCE33A9-2F08-4968-8F63-8885303BDAEE}" dt="2024-05-23T06:20:23.189" v="444" actId="1582"/>
          <ac:spMkLst>
            <pc:docMk/>
            <pc:sldMk cId="2387804558" sldId="257"/>
            <ac:spMk id="24" creationId="{A8ABD0ED-390A-4A91-9E4C-491C4F244BD9}"/>
          </ac:spMkLst>
        </pc:spChg>
        <pc:spChg chg="add mod">
          <ac:chgData name="Erez Karpas" userId="b50eef6e-ae7f-41a4-8e64-fa6811bdd56f" providerId="ADAL" clId="{7FCE33A9-2F08-4968-8F63-8885303BDAEE}" dt="2024-05-23T06:20:32.934" v="445" actId="693"/>
          <ac:spMkLst>
            <pc:docMk/>
            <pc:sldMk cId="2387804558" sldId="257"/>
            <ac:spMk id="25" creationId="{9B5B0FE0-BB0A-40AF-8489-6F678656712B}"/>
          </ac:spMkLst>
        </pc:spChg>
        <pc:spChg chg="add mod">
          <ac:chgData name="Erez Karpas" userId="b50eef6e-ae7f-41a4-8e64-fa6811bdd56f" providerId="ADAL" clId="{7FCE33A9-2F08-4968-8F63-8885303BDAEE}" dt="2024-05-23T06:20:23.189" v="444" actId="1582"/>
          <ac:spMkLst>
            <pc:docMk/>
            <pc:sldMk cId="2387804558" sldId="257"/>
            <ac:spMk id="26" creationId="{0A8A07A2-F28C-484A-A2E3-EEBD4061331F}"/>
          </ac:spMkLst>
        </pc:spChg>
        <pc:spChg chg="add del mod">
          <ac:chgData name="Erez Karpas" userId="b50eef6e-ae7f-41a4-8e64-fa6811bdd56f" providerId="ADAL" clId="{7FCE33A9-2F08-4968-8F63-8885303BDAEE}" dt="2024-05-23T06:21:26.541" v="449" actId="478"/>
          <ac:spMkLst>
            <pc:docMk/>
            <pc:sldMk cId="2387804558" sldId="257"/>
            <ac:spMk id="27" creationId="{31EE9102-E5F0-4238-BC34-4BF0749EABEE}"/>
          </ac:spMkLst>
        </pc:spChg>
        <pc:spChg chg="add mod">
          <ac:chgData name="Erez Karpas" userId="b50eef6e-ae7f-41a4-8e64-fa6811bdd56f" providerId="ADAL" clId="{7FCE33A9-2F08-4968-8F63-8885303BDAEE}" dt="2024-05-23T06:22:47.399" v="577" actId="1038"/>
          <ac:spMkLst>
            <pc:docMk/>
            <pc:sldMk cId="2387804558" sldId="257"/>
            <ac:spMk id="34" creationId="{647B4900-2008-4164-8B38-3A43448EFB3B}"/>
          </ac:spMkLst>
        </pc:spChg>
        <pc:spChg chg="add mod">
          <ac:chgData name="Erez Karpas" userId="b50eef6e-ae7f-41a4-8e64-fa6811bdd56f" providerId="ADAL" clId="{7FCE33A9-2F08-4968-8F63-8885303BDAEE}" dt="2024-05-23T06:22:52.138" v="624" actId="1037"/>
          <ac:spMkLst>
            <pc:docMk/>
            <pc:sldMk cId="2387804558" sldId="257"/>
            <ac:spMk id="35" creationId="{279EC3CA-55D4-483F-8F08-B4556A94EBE4}"/>
          </ac:spMkLst>
        </pc:spChg>
        <pc:spChg chg="add del mod">
          <ac:chgData name="Erez Karpas" userId="b50eef6e-ae7f-41a4-8e64-fa6811bdd56f" providerId="ADAL" clId="{7FCE33A9-2F08-4968-8F63-8885303BDAEE}" dt="2024-05-23T06:21:28.013" v="450" actId="478"/>
          <ac:spMkLst>
            <pc:docMk/>
            <pc:sldMk cId="2387804558" sldId="257"/>
            <ac:spMk id="36" creationId="{3A67A716-6C92-4F5B-8F5E-22916B2A15A7}"/>
          </ac:spMkLst>
        </pc:spChg>
        <pc:spChg chg="add mod">
          <ac:chgData name="Erez Karpas" userId="b50eef6e-ae7f-41a4-8e64-fa6811bdd56f" providerId="ADAL" clId="{7FCE33A9-2F08-4968-8F63-8885303BDAEE}" dt="2024-05-23T06:21:10.782" v="448" actId="1076"/>
          <ac:spMkLst>
            <pc:docMk/>
            <pc:sldMk cId="2387804558" sldId="257"/>
            <ac:spMk id="41" creationId="{56228E3A-80BF-42DE-969E-0BD1EE1BBF9C}"/>
          </ac:spMkLst>
        </pc:spChg>
        <pc:spChg chg="add mod">
          <ac:chgData name="Erez Karpas" userId="b50eef6e-ae7f-41a4-8e64-fa6811bdd56f" providerId="ADAL" clId="{7FCE33A9-2F08-4968-8F63-8885303BDAEE}" dt="2024-05-23T06:22:05.230" v="458" actId="1076"/>
          <ac:spMkLst>
            <pc:docMk/>
            <pc:sldMk cId="2387804558" sldId="257"/>
            <ac:spMk id="42" creationId="{491D1309-BED8-44AE-9574-5224333D3925}"/>
          </ac:spMkLst>
        </pc:spChg>
        <pc:spChg chg="add mod">
          <ac:chgData name="Erez Karpas" userId="b50eef6e-ae7f-41a4-8e64-fa6811bdd56f" providerId="ADAL" clId="{7FCE33A9-2F08-4968-8F63-8885303BDAEE}" dt="2024-05-23T06:25:14.869" v="768" actId="1076"/>
          <ac:spMkLst>
            <pc:docMk/>
            <pc:sldMk cId="2387804558" sldId="257"/>
            <ac:spMk id="43" creationId="{1E634C01-9B75-4153-92D1-5BA25FFD8D83}"/>
          </ac:spMkLst>
        </pc:spChg>
        <pc:spChg chg="add mod">
          <ac:chgData name="Erez Karpas" userId="b50eef6e-ae7f-41a4-8e64-fa6811bdd56f" providerId="ADAL" clId="{7FCE33A9-2F08-4968-8F63-8885303BDAEE}" dt="2024-05-23T06:23:08.184" v="682" actId="1076"/>
          <ac:spMkLst>
            <pc:docMk/>
            <pc:sldMk cId="2387804558" sldId="257"/>
            <ac:spMk id="44" creationId="{16DCAEA4-BEAB-43F4-AC68-B2829DD12A28}"/>
          </ac:spMkLst>
        </pc:spChg>
        <pc:spChg chg="add mod">
          <ac:chgData name="Erez Karpas" userId="b50eef6e-ae7f-41a4-8e64-fa6811bdd56f" providerId="ADAL" clId="{7FCE33A9-2F08-4968-8F63-8885303BDAEE}" dt="2024-05-23T06:23:36.801" v="726" actId="1076"/>
          <ac:spMkLst>
            <pc:docMk/>
            <pc:sldMk cId="2387804558" sldId="257"/>
            <ac:spMk id="61" creationId="{75D8A863-8B28-459A-9DAC-168CF97E479C}"/>
          </ac:spMkLst>
        </pc:spChg>
        <pc:spChg chg="add mod">
          <ac:chgData name="Erez Karpas" userId="b50eef6e-ae7f-41a4-8e64-fa6811bdd56f" providerId="ADAL" clId="{7FCE33A9-2F08-4968-8F63-8885303BDAEE}" dt="2024-05-23T06:23:56.899" v="730" actId="1076"/>
          <ac:spMkLst>
            <pc:docMk/>
            <pc:sldMk cId="2387804558" sldId="257"/>
            <ac:spMk id="66" creationId="{291B941D-2548-4C39-BE49-FA01E186B683}"/>
          </ac:spMkLst>
        </pc:spChg>
        <pc:spChg chg="mod">
          <ac:chgData name="Erez Karpas" userId="b50eef6e-ae7f-41a4-8e64-fa6811bdd56f" providerId="ADAL" clId="{7FCE33A9-2F08-4968-8F63-8885303BDAEE}" dt="2024-06-05T13:40:57.128" v="911" actId="1038"/>
          <ac:spMkLst>
            <pc:docMk/>
            <pc:sldMk cId="2387804558" sldId="257"/>
            <ac:spMk id="67" creationId="{B8D40A44-ED42-496A-B21D-92F17DCBC769}"/>
          </ac:spMkLst>
        </pc:spChg>
        <pc:spChg chg="add mod">
          <ac:chgData name="Erez Karpas" userId="b50eef6e-ae7f-41a4-8e64-fa6811bdd56f" providerId="ADAL" clId="{7FCE33A9-2F08-4968-8F63-8885303BDAEE}" dt="2024-05-23T06:26:05.012" v="797" actId="1076"/>
          <ac:spMkLst>
            <pc:docMk/>
            <pc:sldMk cId="2387804558" sldId="257"/>
            <ac:spMk id="69" creationId="{F3D49350-C981-48C6-BD75-DC81F6ED7D6A}"/>
          </ac:spMkLst>
        </pc:spChg>
        <pc:spChg chg="add mod">
          <ac:chgData name="Erez Karpas" userId="b50eef6e-ae7f-41a4-8e64-fa6811bdd56f" providerId="ADAL" clId="{7FCE33A9-2F08-4968-8F63-8885303BDAEE}" dt="2024-05-23T06:25:31.883" v="780" actId="1076"/>
          <ac:spMkLst>
            <pc:docMk/>
            <pc:sldMk cId="2387804558" sldId="257"/>
            <ac:spMk id="70" creationId="{30DC053F-2485-4FE7-A5B4-19C303EE511A}"/>
          </ac:spMkLst>
        </pc:spChg>
        <pc:spChg chg="add mod">
          <ac:chgData name="Erez Karpas" userId="b50eef6e-ae7f-41a4-8e64-fa6811bdd56f" providerId="ADAL" clId="{7FCE33A9-2F08-4968-8F63-8885303BDAEE}" dt="2024-05-23T06:26:48.726" v="824" actId="20577"/>
          <ac:spMkLst>
            <pc:docMk/>
            <pc:sldMk cId="2387804558" sldId="257"/>
            <ac:spMk id="72" creationId="{508BAB97-F570-4D34-BCCB-1459CA5C319E}"/>
          </ac:spMkLst>
        </pc:spChg>
        <pc:spChg chg="add mod">
          <ac:chgData name="Erez Karpas" userId="b50eef6e-ae7f-41a4-8e64-fa6811bdd56f" providerId="ADAL" clId="{7FCE33A9-2F08-4968-8F63-8885303BDAEE}" dt="2024-05-23T06:26:55.534" v="841" actId="6549"/>
          <ac:spMkLst>
            <pc:docMk/>
            <pc:sldMk cId="2387804558" sldId="257"/>
            <ac:spMk id="73" creationId="{D6C44DC4-1848-4288-BBFB-19A3E224096A}"/>
          </ac:spMkLst>
        </pc:spChg>
        <pc:spChg chg="add mod">
          <ac:chgData name="Erez Karpas" userId="b50eef6e-ae7f-41a4-8e64-fa6811bdd56f" providerId="ADAL" clId="{7FCE33A9-2F08-4968-8F63-8885303BDAEE}" dt="2024-05-23T06:28:12.327" v="857" actId="1076"/>
          <ac:spMkLst>
            <pc:docMk/>
            <pc:sldMk cId="2387804558" sldId="257"/>
            <ac:spMk id="74" creationId="{F62D7B13-09C3-4662-9C9C-B24E706609AC}"/>
          </ac:spMkLst>
        </pc:spChg>
        <pc:spChg chg="add mod">
          <ac:chgData name="Erez Karpas" userId="b50eef6e-ae7f-41a4-8e64-fa6811bdd56f" providerId="ADAL" clId="{7FCE33A9-2F08-4968-8F63-8885303BDAEE}" dt="2024-05-23T06:27:41.776" v="849" actId="1076"/>
          <ac:spMkLst>
            <pc:docMk/>
            <pc:sldMk cId="2387804558" sldId="257"/>
            <ac:spMk id="75" creationId="{AA20A83F-3048-41E8-ACF9-BC23C948A8BB}"/>
          </ac:spMkLst>
        </pc:spChg>
        <pc:spChg chg="mod">
          <ac:chgData name="Erez Karpas" userId="b50eef6e-ae7f-41a4-8e64-fa6811bdd56f" providerId="ADAL" clId="{7FCE33A9-2F08-4968-8F63-8885303BDAEE}" dt="2024-06-05T13:40:47.513" v="884" actId="20577"/>
          <ac:spMkLst>
            <pc:docMk/>
            <pc:sldMk cId="2387804558" sldId="257"/>
            <ac:spMk id="76" creationId="{B892DC7D-37B9-4FD9-9D08-E66DDF30C1FC}"/>
          </ac:spMkLst>
        </pc:spChg>
        <pc:spChg chg="add mod">
          <ac:chgData name="Erez Karpas" userId="b50eef6e-ae7f-41a4-8e64-fa6811bdd56f" providerId="ADAL" clId="{7FCE33A9-2F08-4968-8F63-8885303BDAEE}" dt="2024-05-23T06:28:00.833" v="852" actId="1076"/>
          <ac:spMkLst>
            <pc:docMk/>
            <pc:sldMk cId="2387804558" sldId="257"/>
            <ac:spMk id="78" creationId="{DE27CB3F-C88D-4E02-A3FA-8AE0425DFAFC}"/>
          </ac:spMkLst>
        </pc:spChg>
        <pc:spChg chg="mod">
          <ac:chgData name="Erez Karpas" userId="b50eef6e-ae7f-41a4-8e64-fa6811bdd56f" providerId="ADAL" clId="{7FCE33A9-2F08-4968-8F63-8885303BDAEE}" dt="2024-06-05T13:40:57.128" v="911" actId="1038"/>
          <ac:spMkLst>
            <pc:docMk/>
            <pc:sldMk cId="2387804558" sldId="257"/>
            <ac:spMk id="81" creationId="{AA9599F6-E9FF-405B-BFF6-D010AC13D4BD}"/>
          </ac:spMkLst>
        </pc:spChg>
        <pc:spChg chg="add mod">
          <ac:chgData name="Erez Karpas" userId="b50eef6e-ae7f-41a4-8e64-fa6811bdd56f" providerId="ADAL" clId="{7FCE33A9-2F08-4968-8F63-8885303BDAEE}" dt="2024-05-23T06:28:39.185" v="860" actId="1076"/>
          <ac:spMkLst>
            <pc:docMk/>
            <pc:sldMk cId="2387804558" sldId="257"/>
            <ac:spMk id="83" creationId="{18033EA0-B419-4D1F-B513-89A15072BBA4}"/>
          </ac:spMkLst>
        </pc:spChg>
        <pc:picChg chg="add mod">
          <ac:chgData name="Erez Karpas" userId="b50eef6e-ae7f-41a4-8e64-fa6811bdd56f" providerId="ADAL" clId="{7FCE33A9-2F08-4968-8F63-8885303BDAEE}" dt="2024-05-23T06:27:00.998" v="842" actId="1076"/>
          <ac:picMkLst>
            <pc:docMk/>
            <pc:sldMk cId="2387804558" sldId="257"/>
            <ac:picMk id="8" creationId="{F6B3A014-2C53-4E1F-9F70-FBD563327F36}"/>
          </ac:picMkLst>
        </pc:picChg>
        <pc:cxnChg chg="add mod">
          <ac:chgData name="Erez Karpas" userId="b50eef6e-ae7f-41a4-8e64-fa6811bdd56f" providerId="ADAL" clId="{7FCE33A9-2F08-4968-8F63-8885303BDAEE}" dt="2024-05-23T06:23:24" v="724" actId="14100"/>
          <ac:cxnSpMkLst>
            <pc:docMk/>
            <pc:sldMk cId="2387804558" sldId="257"/>
            <ac:cxnSpMk id="12" creationId="{F288A15C-318D-4398-8AAD-2DA150F44F62}"/>
          </ac:cxnSpMkLst>
        </pc:cxnChg>
        <pc:cxnChg chg="add mod">
          <ac:chgData name="Erez Karpas" userId="b50eef6e-ae7f-41a4-8e64-fa6811bdd56f" providerId="ADAL" clId="{7FCE33A9-2F08-4968-8F63-8885303BDAEE}" dt="2024-05-23T06:22:30.582" v="499" actId="1037"/>
          <ac:cxnSpMkLst>
            <pc:docMk/>
            <pc:sldMk cId="2387804558" sldId="257"/>
            <ac:cxnSpMk id="14" creationId="{85A27100-C8C6-4DF4-A9BA-4A9FB08F9319}"/>
          </ac:cxnSpMkLst>
        </pc:cxnChg>
        <pc:cxnChg chg="add mod">
          <ac:chgData name="Erez Karpas" userId="b50eef6e-ae7f-41a4-8e64-fa6811bdd56f" providerId="ADAL" clId="{7FCE33A9-2F08-4968-8F63-8885303BDAEE}" dt="2024-05-23T06:25:14.869" v="768" actId="1076"/>
          <ac:cxnSpMkLst>
            <pc:docMk/>
            <pc:sldMk cId="2387804558" sldId="257"/>
            <ac:cxnSpMk id="16" creationId="{9BFE1280-AF04-4815-AA8B-447FE29F6845}"/>
          </ac:cxnSpMkLst>
        </pc:cxnChg>
        <pc:cxnChg chg="add mod">
          <ac:chgData name="Erez Karpas" userId="b50eef6e-ae7f-41a4-8e64-fa6811bdd56f" providerId="ADAL" clId="{7FCE33A9-2F08-4968-8F63-8885303BDAEE}" dt="2024-05-23T06:23:16.511" v="722" actId="1038"/>
          <ac:cxnSpMkLst>
            <pc:docMk/>
            <pc:sldMk cId="2387804558" sldId="257"/>
            <ac:cxnSpMk id="29" creationId="{A404E649-CFDA-4552-A063-F1A268A54A14}"/>
          </ac:cxnSpMkLst>
        </pc:cxnChg>
        <pc:cxnChg chg="add mod">
          <ac:chgData name="Erez Karpas" userId="b50eef6e-ae7f-41a4-8e64-fa6811bdd56f" providerId="ADAL" clId="{7FCE33A9-2F08-4968-8F63-8885303BDAEE}" dt="2024-05-23T06:23:16.511" v="722" actId="1038"/>
          <ac:cxnSpMkLst>
            <pc:docMk/>
            <pc:sldMk cId="2387804558" sldId="257"/>
            <ac:cxnSpMk id="31" creationId="{952A939A-598E-4811-85F1-E5F3593C24A4}"/>
          </ac:cxnSpMkLst>
        </pc:cxnChg>
        <pc:cxnChg chg="add mod">
          <ac:chgData name="Erez Karpas" userId="b50eef6e-ae7f-41a4-8e64-fa6811bdd56f" providerId="ADAL" clId="{7FCE33A9-2F08-4968-8F63-8885303BDAEE}" dt="2024-05-23T06:23:16.511" v="722" actId="1038"/>
          <ac:cxnSpMkLst>
            <pc:docMk/>
            <pc:sldMk cId="2387804558" sldId="257"/>
            <ac:cxnSpMk id="33" creationId="{62534969-E17A-465E-B52F-A29BF2AA1794}"/>
          </ac:cxnSpMkLst>
        </pc:cxnChg>
        <pc:cxnChg chg="add mod">
          <ac:chgData name="Erez Karpas" userId="b50eef6e-ae7f-41a4-8e64-fa6811bdd56f" providerId="ADAL" clId="{7FCE33A9-2F08-4968-8F63-8885303BDAEE}" dt="2024-05-23T06:22:47.399" v="577" actId="1038"/>
          <ac:cxnSpMkLst>
            <pc:docMk/>
            <pc:sldMk cId="2387804558" sldId="257"/>
            <ac:cxnSpMk id="38" creationId="{6B49438A-FECB-4EB3-B474-3284B0934E39}"/>
          </ac:cxnSpMkLst>
        </pc:cxnChg>
        <pc:cxnChg chg="add mod">
          <ac:chgData name="Erez Karpas" userId="b50eef6e-ae7f-41a4-8e64-fa6811bdd56f" providerId="ADAL" clId="{7FCE33A9-2F08-4968-8F63-8885303BDAEE}" dt="2024-05-23T06:22:52.138" v="624" actId="1037"/>
          <ac:cxnSpMkLst>
            <pc:docMk/>
            <pc:sldMk cId="2387804558" sldId="257"/>
            <ac:cxnSpMk id="40" creationId="{DCE0D4BE-57F8-45D1-AB45-02EEBB5C46A5}"/>
          </ac:cxnSpMkLst>
        </pc:cxnChg>
        <pc:cxnChg chg="add mod">
          <ac:chgData name="Erez Karpas" userId="b50eef6e-ae7f-41a4-8e64-fa6811bdd56f" providerId="ADAL" clId="{7FCE33A9-2F08-4968-8F63-8885303BDAEE}" dt="2024-05-23T06:23:16.511" v="722" actId="1038"/>
          <ac:cxnSpMkLst>
            <pc:docMk/>
            <pc:sldMk cId="2387804558" sldId="257"/>
            <ac:cxnSpMk id="54" creationId="{DBC42FF4-128C-4B0C-9ABD-949F923D63E1}"/>
          </ac:cxnSpMkLst>
        </pc:cxnChg>
        <pc:cxnChg chg="add mod">
          <ac:chgData name="Erez Karpas" userId="b50eef6e-ae7f-41a4-8e64-fa6811bdd56f" providerId="ADAL" clId="{7FCE33A9-2F08-4968-8F63-8885303BDAEE}" dt="2024-05-23T06:23:08.184" v="682" actId="1076"/>
          <ac:cxnSpMkLst>
            <pc:docMk/>
            <pc:sldMk cId="2387804558" sldId="257"/>
            <ac:cxnSpMk id="56" creationId="{F1566519-C7B0-4047-94A3-F6152670C6A5}"/>
          </ac:cxnSpMkLst>
        </pc:cxnChg>
        <pc:cxnChg chg="add">
          <ac:chgData name="Erez Karpas" userId="b50eef6e-ae7f-41a4-8e64-fa6811bdd56f" providerId="ADAL" clId="{7FCE33A9-2F08-4968-8F63-8885303BDAEE}" dt="2024-05-23T06:23:46.347" v="727" actId="11529"/>
          <ac:cxnSpMkLst>
            <pc:docMk/>
            <pc:sldMk cId="2387804558" sldId="257"/>
            <ac:cxnSpMk id="63" creationId="{AC61C3E8-567B-4D8C-B1F1-46EBB741179A}"/>
          </ac:cxnSpMkLst>
        </pc:cxnChg>
        <pc:cxnChg chg="add">
          <ac:chgData name="Erez Karpas" userId="b50eef6e-ae7f-41a4-8e64-fa6811bdd56f" providerId="ADAL" clId="{7FCE33A9-2F08-4968-8F63-8885303BDAEE}" dt="2024-05-23T06:23:51.473" v="728" actId="11529"/>
          <ac:cxnSpMkLst>
            <pc:docMk/>
            <pc:sldMk cId="2387804558" sldId="257"/>
            <ac:cxnSpMk id="65" creationId="{BD9781CA-4625-4149-87FC-CAF344EFDD83}"/>
          </ac:cxnSpMkLst>
        </pc:cxnChg>
        <pc:cxnChg chg="add">
          <ac:chgData name="Erez Karpas" userId="b50eef6e-ae7f-41a4-8e64-fa6811bdd56f" providerId="ADAL" clId="{7FCE33A9-2F08-4968-8F63-8885303BDAEE}" dt="2024-05-23T06:24:00.474" v="731" actId="11529"/>
          <ac:cxnSpMkLst>
            <pc:docMk/>
            <pc:sldMk cId="2387804558" sldId="257"/>
            <ac:cxnSpMk id="68" creationId="{2211312C-B2EC-4E27-A243-CF5CC369323E}"/>
          </ac:cxnSpMkLst>
        </pc:cxnChg>
        <pc:cxnChg chg="add mod">
          <ac:chgData name="Erez Karpas" userId="b50eef6e-ae7f-41a4-8e64-fa6811bdd56f" providerId="ADAL" clId="{7FCE33A9-2F08-4968-8F63-8885303BDAEE}" dt="2024-05-23T06:28:12.327" v="857" actId="1076"/>
          <ac:cxnSpMkLst>
            <pc:docMk/>
            <pc:sldMk cId="2387804558" sldId="257"/>
            <ac:cxnSpMk id="77" creationId="{F1130596-88B3-465B-9615-004453865933}"/>
          </ac:cxnSpMkLst>
        </pc:cxnChg>
        <pc:cxnChg chg="add">
          <ac:chgData name="Erez Karpas" userId="b50eef6e-ae7f-41a4-8e64-fa6811bdd56f" providerId="ADAL" clId="{7FCE33A9-2F08-4968-8F63-8885303BDAEE}" dt="2024-05-23T06:28:04.418" v="853" actId="11529"/>
          <ac:cxnSpMkLst>
            <pc:docMk/>
            <pc:sldMk cId="2387804558" sldId="257"/>
            <ac:cxnSpMk id="80" creationId="{FA3F7509-FF82-4FF3-9F9F-359005955BE8}"/>
          </ac:cxnSpMkLst>
        </pc:cxnChg>
        <pc:cxnChg chg="add">
          <ac:chgData name="Erez Karpas" userId="b50eef6e-ae7f-41a4-8e64-fa6811bdd56f" providerId="ADAL" clId="{7FCE33A9-2F08-4968-8F63-8885303BDAEE}" dt="2024-05-23T06:28:07.881" v="854" actId="11529"/>
          <ac:cxnSpMkLst>
            <pc:docMk/>
            <pc:sldMk cId="2387804558" sldId="257"/>
            <ac:cxnSpMk id="82" creationId="{CEFD8320-3CB6-48E4-844B-E31C67A5A578}"/>
          </ac:cxnSpMkLst>
        </pc:cxnChg>
        <pc:cxnChg chg="mod">
          <ac:chgData name="Erez Karpas" userId="b50eef6e-ae7f-41a4-8e64-fa6811bdd56f" providerId="ADAL" clId="{7FCE33A9-2F08-4968-8F63-8885303BDAEE}" dt="2024-06-05T13:41:00.671" v="912" actId="14100"/>
          <ac:cxnSpMkLst>
            <pc:docMk/>
            <pc:sldMk cId="2387804558" sldId="257"/>
            <ac:cxnSpMk id="84" creationId="{B5F5929E-7014-4D94-AE3F-A10520064551}"/>
          </ac:cxnSpMkLst>
        </pc:cxnChg>
        <pc:cxnChg chg="mod">
          <ac:chgData name="Erez Karpas" userId="b50eef6e-ae7f-41a4-8e64-fa6811bdd56f" providerId="ADAL" clId="{7FCE33A9-2F08-4968-8F63-8885303BDAEE}" dt="2024-06-05T13:41:05.902" v="915" actId="14100"/>
          <ac:cxnSpMkLst>
            <pc:docMk/>
            <pc:sldMk cId="2387804558" sldId="257"/>
            <ac:cxnSpMk id="85" creationId="{C5EA7348-958F-45AF-BA70-EE78A1C3E0EC}"/>
          </ac:cxnSpMkLst>
        </pc:cxnChg>
        <pc:cxnChg chg="mod">
          <ac:chgData name="Erez Karpas" userId="b50eef6e-ae7f-41a4-8e64-fa6811bdd56f" providerId="ADAL" clId="{7FCE33A9-2F08-4968-8F63-8885303BDAEE}" dt="2024-06-05T13:41:03.037" v="913" actId="14100"/>
          <ac:cxnSpMkLst>
            <pc:docMk/>
            <pc:sldMk cId="2387804558" sldId="257"/>
            <ac:cxnSpMk id="86" creationId="{7E39FFFD-F265-4EE0-BE59-FAA37FB7EF94}"/>
          </ac:cxnSpMkLst>
        </pc:cxnChg>
        <pc:cxnChg chg="add mod">
          <ac:chgData name="Erez Karpas" userId="b50eef6e-ae7f-41a4-8e64-fa6811bdd56f" providerId="ADAL" clId="{7FCE33A9-2F08-4968-8F63-8885303BDAEE}" dt="2024-05-23T06:28:39.185" v="860" actId="1076"/>
          <ac:cxnSpMkLst>
            <pc:docMk/>
            <pc:sldMk cId="2387804558" sldId="257"/>
            <ac:cxnSpMk id="87" creationId="{B01822D5-B4B2-447E-85C0-5EAF8228A1FB}"/>
          </ac:cxnSpMkLst>
        </pc:cxnChg>
      </pc:sldChg>
      <pc:sldChg chg="modSp mod">
        <pc:chgData name="Erez Karpas" userId="b50eef6e-ae7f-41a4-8e64-fa6811bdd56f" providerId="ADAL" clId="{7FCE33A9-2F08-4968-8F63-8885303BDAEE}" dt="2024-06-05T13:43:01.946" v="924" actId="27636"/>
        <pc:sldMkLst>
          <pc:docMk/>
          <pc:sldMk cId="1450390726" sldId="258"/>
        </pc:sldMkLst>
        <pc:spChg chg="mod">
          <ac:chgData name="Erez Karpas" userId="b50eef6e-ae7f-41a4-8e64-fa6811bdd56f" providerId="ADAL" clId="{7FCE33A9-2F08-4968-8F63-8885303BDAEE}" dt="2024-06-05T13:43:01.946" v="924" actId="27636"/>
          <ac:spMkLst>
            <pc:docMk/>
            <pc:sldMk cId="1450390726" sldId="258"/>
            <ac:spMk id="3" creationId="{E014FFF2-A3BC-4218-8EE1-29477BF253E9}"/>
          </ac:spMkLst>
        </pc:spChg>
      </pc:sldChg>
      <pc:sldChg chg="modSp">
        <pc:chgData name="Erez Karpas" userId="b50eef6e-ae7f-41a4-8e64-fa6811bdd56f" providerId="ADAL" clId="{7FCE33A9-2F08-4968-8F63-8885303BDAEE}" dt="2024-06-05T13:44:21.715" v="946" actId="6549"/>
        <pc:sldMkLst>
          <pc:docMk/>
          <pc:sldMk cId="601525276" sldId="261"/>
        </pc:sldMkLst>
        <pc:spChg chg="mod">
          <ac:chgData name="Erez Karpas" userId="b50eef6e-ae7f-41a4-8e64-fa6811bdd56f" providerId="ADAL" clId="{7FCE33A9-2F08-4968-8F63-8885303BDAEE}" dt="2024-06-05T13:44:21.715" v="946" actId="6549"/>
          <ac:spMkLst>
            <pc:docMk/>
            <pc:sldMk cId="601525276" sldId="261"/>
            <ac:spMk id="92" creationId="{37536DBA-9390-4980-817E-E154D1A540DB}"/>
          </ac:spMkLst>
        </pc:spChg>
      </pc:sldChg>
      <pc:sldMasterChg chg="addSldLayout">
        <pc:chgData name="Erez Karpas" userId="b50eef6e-ae7f-41a4-8e64-fa6811bdd56f" providerId="ADAL" clId="{7FCE33A9-2F08-4968-8F63-8885303BDAEE}" dt="2024-05-23T06:08:52.142" v="0" actId="680"/>
        <pc:sldMasterMkLst>
          <pc:docMk/>
          <pc:sldMasterMk cId="2684165402" sldId="2147483648"/>
        </pc:sldMasterMkLst>
        <pc:sldLayoutChg chg="add">
          <pc:chgData name="Erez Karpas" userId="b50eef6e-ae7f-41a4-8e64-fa6811bdd56f" providerId="ADAL" clId="{7FCE33A9-2F08-4968-8F63-8885303BDAEE}" dt="2024-05-23T06:08:52.142" v="0" actId="680"/>
          <pc:sldLayoutMkLst>
            <pc:docMk/>
            <pc:sldMasterMk cId="2684165402" sldId="2147483648"/>
            <pc:sldLayoutMk cId="2343704912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BD6-0EFC-43A7-ACEB-F490E055469D}" type="datetimeFigureOut">
              <a:rPr lang="en-IL" smtClean="0"/>
              <a:t>05/06/2024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E575A377-3337-4F9F-924C-3601CF986B8D}" type="slidenum">
              <a:rPr lang="en-IL" smtClean="0"/>
              <a:t>‹#›</a:t>
            </a:fld>
            <a:endParaRPr lang="en-I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855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BD6-0EFC-43A7-ACEB-F490E055469D}" type="datetimeFigureOut">
              <a:rPr lang="en-IL" smtClean="0"/>
              <a:t>05/06/2024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377-3337-4F9F-924C-3601CF986B8D}" type="slidenum">
              <a:rPr lang="en-IL" smtClean="0"/>
              <a:t>‹#›</a:t>
            </a:fld>
            <a:endParaRPr lang="en-IL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292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BD6-0EFC-43A7-ACEB-F490E055469D}" type="datetimeFigureOut">
              <a:rPr lang="en-IL" smtClean="0"/>
              <a:t>05/06/2024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377-3337-4F9F-924C-3601CF986B8D}" type="slidenum">
              <a:rPr lang="en-IL" smtClean="0"/>
              <a:t>‹#›</a:t>
            </a:fld>
            <a:endParaRPr lang="en-IL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760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1ABDBD6-0EFC-43A7-ACEB-F490E055469D}" type="datetimeFigureOut">
              <a:rPr lang="en-IL" smtClean="0"/>
              <a:t>05/06/2024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377-3337-4F9F-924C-3601CF986B8D}" type="slidenum">
              <a:rPr lang="en-IL" smtClean="0"/>
              <a:t>‹#›</a:t>
            </a:fld>
            <a:endParaRPr lang="en-IL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86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BD6-0EFC-43A7-ACEB-F490E055469D}" type="datetimeFigureOut">
              <a:rPr lang="en-IL" smtClean="0"/>
              <a:t>05/06/2024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377-3337-4F9F-924C-3601CF986B8D}" type="slidenum">
              <a:rPr lang="en-IL" smtClean="0"/>
              <a:t>‹#›</a:t>
            </a:fld>
            <a:endParaRPr lang="en-I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859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BD6-0EFC-43A7-ACEB-F490E055469D}" type="datetimeFigureOut">
              <a:rPr lang="en-IL" smtClean="0"/>
              <a:t>05/06/2024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377-3337-4F9F-924C-3601CF986B8D}" type="slidenum">
              <a:rPr lang="en-IL" smtClean="0"/>
              <a:t>‹#›</a:t>
            </a:fld>
            <a:endParaRPr lang="en-I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489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BD6-0EFC-43A7-ACEB-F490E055469D}" type="datetimeFigureOut">
              <a:rPr lang="en-IL" smtClean="0"/>
              <a:t>05/06/2024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377-3337-4F9F-924C-3601CF986B8D}" type="slidenum">
              <a:rPr lang="en-IL" smtClean="0"/>
              <a:t>‹#›</a:t>
            </a:fld>
            <a:endParaRPr lang="en-IL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559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BD6-0EFC-43A7-ACEB-F490E055469D}" type="datetimeFigureOut">
              <a:rPr lang="en-IL" smtClean="0"/>
              <a:t>05/06/2024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377-3337-4F9F-924C-3601CF986B8D}" type="slidenum">
              <a:rPr lang="en-IL" smtClean="0"/>
              <a:t>‹#›</a:t>
            </a:fld>
            <a:endParaRPr lang="en-IL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764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BD6-0EFC-43A7-ACEB-F490E055469D}" type="datetimeFigureOut">
              <a:rPr lang="en-IL" smtClean="0"/>
              <a:t>05/06/2024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377-3337-4F9F-924C-3601CF986B8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4320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BD6-0EFC-43A7-ACEB-F490E055469D}" type="datetimeFigureOut">
              <a:rPr lang="en-IL" smtClean="0"/>
              <a:t>05/06/2024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377-3337-4F9F-924C-3601CF986B8D}" type="slidenum">
              <a:rPr lang="en-IL" smtClean="0"/>
              <a:t>‹#›</a:t>
            </a:fld>
            <a:endParaRPr lang="en-I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849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51ABDBD6-0EFC-43A7-ACEB-F490E055469D}" type="datetimeFigureOut">
              <a:rPr lang="en-IL" smtClean="0"/>
              <a:t>05/06/2024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E575A377-3337-4F9F-924C-3601CF986B8D}" type="slidenum">
              <a:rPr lang="en-IL" smtClean="0"/>
              <a:t>‹#›</a:t>
            </a:fld>
            <a:endParaRPr lang="en-IL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4791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BDBD6-0EFC-43A7-ACEB-F490E055469D}" type="datetimeFigureOut">
              <a:rPr lang="en-IL" smtClean="0"/>
              <a:t>05/06/2024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575A377-3337-4F9F-924C-3601CF986B8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2237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BBB35-37BA-4F47-9BEB-31B767CE52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800" dirty="0"/>
              <a:t>Effort Level Search in Infinite Completion Trees with Application to Task and Motion Planning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27F563-B168-4D99-8EE7-5BAC6E9E4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33111"/>
            <a:ext cx="9144000" cy="1655762"/>
          </a:xfrm>
        </p:spPr>
        <p:txBody>
          <a:bodyPr/>
          <a:lstStyle/>
          <a:p>
            <a:r>
              <a:rPr lang="en-US" dirty="0"/>
              <a:t>Marc Toussaint, Joaquim Ortiz de </a:t>
            </a:r>
            <a:r>
              <a:rPr lang="en-US" dirty="0" err="1"/>
              <a:t>Haro</a:t>
            </a:r>
            <a:r>
              <a:rPr lang="en-US" dirty="0"/>
              <a:t>, Valentin Noah Hartmann, Erez Karpas, and Wolfgang Hoenig</a:t>
            </a:r>
            <a:br>
              <a:rPr lang="en-US" dirty="0"/>
            </a:br>
            <a:br>
              <a:rPr lang="en-US" dirty="0"/>
            </a:br>
            <a:r>
              <a:rPr lang="en-GB" dirty="0"/>
              <a:t>ICRA 2024, Yokohama, May 13-17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35990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2F101-6B6D-4888-936D-175D9A9D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659939"/>
          </a:xfrm>
        </p:spPr>
        <p:txBody>
          <a:bodyPr/>
          <a:lstStyle/>
          <a:p>
            <a:r>
              <a:rPr lang="en-US" dirty="0"/>
              <a:t>Solving Task and Motion Planning</a:t>
            </a:r>
            <a:endParaRPr lang="en-IL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F9DE707-BAC9-45E3-8E43-D034FB81D18A}"/>
              </a:ext>
            </a:extLst>
          </p:cNvPr>
          <p:cNvSpPr/>
          <p:nvPr/>
        </p:nvSpPr>
        <p:spPr>
          <a:xfrm>
            <a:off x="4637462" y="1648271"/>
            <a:ext cx="464024" cy="447214"/>
          </a:xfrm>
          <a:prstGeom prst="ellipse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pic>
        <p:nvPicPr>
          <p:cNvPr id="8" name="Picture 7" descr="A white robot on a tile floor&#10;&#10;Description automatically generated">
            <a:extLst>
              <a:ext uri="{FF2B5EF4-FFF2-40B4-BE49-F238E27FC236}">
                <a16:creationId xmlns:a16="http://schemas.microsoft.com/office/drawing/2014/main" id="{F6B3A014-2C53-4E1F-9F70-FBD563327F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070" y="1583808"/>
            <a:ext cx="3732561" cy="1966951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E2EEED2-6BAE-4452-8204-5583B80B4C7B}"/>
              </a:ext>
            </a:extLst>
          </p:cNvPr>
          <p:cNvSpPr/>
          <p:nvPr/>
        </p:nvSpPr>
        <p:spPr>
          <a:xfrm>
            <a:off x="1169453" y="2443880"/>
            <a:ext cx="1750091" cy="914400"/>
          </a:xfrm>
          <a:prstGeom prst="roundRect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pick(A), stack(A,B), pick(C)</a:t>
            </a:r>
            <a:endParaRPr lang="en-IL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074E06D-A268-4138-82CA-7E9DEB3391FB}"/>
              </a:ext>
            </a:extLst>
          </p:cNvPr>
          <p:cNvSpPr/>
          <p:nvPr/>
        </p:nvSpPr>
        <p:spPr>
          <a:xfrm>
            <a:off x="4071594" y="2443880"/>
            <a:ext cx="1584623" cy="914400"/>
          </a:xfrm>
          <a:prstGeom prst="roundRect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pick(C), stack(C,A), pick(D)</a:t>
            </a:r>
            <a:endParaRPr lang="en-IL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288A15C-318D-4398-8AAD-2DA150F44F62}"/>
              </a:ext>
            </a:extLst>
          </p:cNvPr>
          <p:cNvCxnSpPr>
            <a:cxnSpLocks/>
            <a:stCxn id="4" idx="4"/>
            <a:endCxn id="9" idx="0"/>
          </p:cNvCxnSpPr>
          <p:nvPr/>
        </p:nvCxnSpPr>
        <p:spPr>
          <a:xfrm flipH="1">
            <a:off x="2044499" y="2095485"/>
            <a:ext cx="2824975" cy="348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5A27100-C8C6-4DF4-A9BA-4A9FB08F9319}"/>
              </a:ext>
            </a:extLst>
          </p:cNvPr>
          <p:cNvCxnSpPr>
            <a:cxnSpLocks/>
            <a:stCxn id="4" idx="4"/>
            <a:endCxn id="10" idx="0"/>
          </p:cNvCxnSpPr>
          <p:nvPr/>
        </p:nvCxnSpPr>
        <p:spPr>
          <a:xfrm flipH="1">
            <a:off x="4863906" y="2095485"/>
            <a:ext cx="5568" cy="348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BFE1280-AF04-4815-AA8B-447FE29F6845}"/>
              </a:ext>
            </a:extLst>
          </p:cNvPr>
          <p:cNvCxnSpPr>
            <a:cxnSpLocks/>
            <a:stCxn id="4" idx="4"/>
            <a:endCxn id="43" idx="0"/>
          </p:cNvCxnSpPr>
          <p:nvPr/>
        </p:nvCxnSpPr>
        <p:spPr>
          <a:xfrm>
            <a:off x="4869474" y="2095485"/>
            <a:ext cx="1574136" cy="49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A8ABD0ED-390A-4A91-9E4C-491C4F244BD9}"/>
              </a:ext>
            </a:extLst>
          </p:cNvPr>
          <p:cNvSpPr/>
          <p:nvPr/>
        </p:nvSpPr>
        <p:spPr>
          <a:xfrm>
            <a:off x="570560" y="3838477"/>
            <a:ext cx="464024" cy="447214"/>
          </a:xfrm>
          <a:prstGeom prst="ellipse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B5B0FE0-BB0A-40AF-8489-6F678656712B}"/>
              </a:ext>
            </a:extLst>
          </p:cNvPr>
          <p:cNvSpPr/>
          <p:nvPr/>
        </p:nvSpPr>
        <p:spPr>
          <a:xfrm>
            <a:off x="1474075" y="3838477"/>
            <a:ext cx="464024" cy="447214"/>
          </a:xfrm>
          <a:prstGeom prst="ellipse">
            <a:avLst/>
          </a:prstGeom>
          <a:ln w="38100"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A8A07A2-F28C-484A-A2E3-EEBD4061331F}"/>
              </a:ext>
            </a:extLst>
          </p:cNvPr>
          <p:cNvSpPr/>
          <p:nvPr/>
        </p:nvSpPr>
        <p:spPr>
          <a:xfrm>
            <a:off x="2331870" y="3838477"/>
            <a:ext cx="464024" cy="447214"/>
          </a:xfrm>
          <a:prstGeom prst="ellipse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404E649-CFDA-4552-A063-F1A268A54A14}"/>
              </a:ext>
            </a:extLst>
          </p:cNvPr>
          <p:cNvCxnSpPr>
            <a:cxnSpLocks/>
            <a:stCxn id="9" idx="2"/>
            <a:endCxn id="24" idx="0"/>
          </p:cNvCxnSpPr>
          <p:nvPr/>
        </p:nvCxnSpPr>
        <p:spPr>
          <a:xfrm flipH="1">
            <a:off x="802572" y="3358280"/>
            <a:ext cx="1241927" cy="480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52A939A-598E-4811-85F1-E5F3593C24A4}"/>
              </a:ext>
            </a:extLst>
          </p:cNvPr>
          <p:cNvCxnSpPr>
            <a:cxnSpLocks/>
            <a:stCxn id="9" idx="2"/>
            <a:endCxn id="25" idx="0"/>
          </p:cNvCxnSpPr>
          <p:nvPr/>
        </p:nvCxnSpPr>
        <p:spPr>
          <a:xfrm flipH="1">
            <a:off x="1706087" y="3358280"/>
            <a:ext cx="338412" cy="480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2534969-E17A-465E-B52F-A29BF2AA1794}"/>
              </a:ext>
            </a:extLst>
          </p:cNvPr>
          <p:cNvCxnSpPr>
            <a:cxnSpLocks/>
            <a:stCxn id="9" idx="2"/>
            <a:endCxn id="26" idx="0"/>
          </p:cNvCxnSpPr>
          <p:nvPr/>
        </p:nvCxnSpPr>
        <p:spPr>
          <a:xfrm>
            <a:off x="2044499" y="3358280"/>
            <a:ext cx="519383" cy="480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647B4900-2008-4164-8B38-3A43448EFB3B}"/>
              </a:ext>
            </a:extLst>
          </p:cNvPr>
          <p:cNvSpPr/>
          <p:nvPr/>
        </p:nvSpPr>
        <p:spPr>
          <a:xfrm>
            <a:off x="4098641" y="3799536"/>
            <a:ext cx="464024" cy="447214"/>
          </a:xfrm>
          <a:prstGeom prst="ellipse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79EC3CA-55D4-483F-8F08-B4556A94EBE4}"/>
              </a:ext>
            </a:extLst>
          </p:cNvPr>
          <p:cNvSpPr/>
          <p:nvPr/>
        </p:nvSpPr>
        <p:spPr>
          <a:xfrm>
            <a:off x="4832348" y="3799536"/>
            <a:ext cx="464024" cy="447214"/>
          </a:xfrm>
          <a:prstGeom prst="ellipse">
            <a:avLst/>
          </a:prstGeom>
          <a:ln w="38100"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B49438A-FECB-4EB3-B474-3284B0934E39}"/>
              </a:ext>
            </a:extLst>
          </p:cNvPr>
          <p:cNvCxnSpPr>
            <a:cxnSpLocks/>
            <a:stCxn id="10" idx="2"/>
            <a:endCxn id="34" idx="0"/>
          </p:cNvCxnSpPr>
          <p:nvPr/>
        </p:nvCxnSpPr>
        <p:spPr>
          <a:xfrm flipH="1">
            <a:off x="4330653" y="3358280"/>
            <a:ext cx="533253" cy="441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CE0D4BE-57F8-45D1-AB45-02EEBB5C46A5}"/>
              </a:ext>
            </a:extLst>
          </p:cNvPr>
          <p:cNvCxnSpPr>
            <a:cxnSpLocks/>
            <a:stCxn id="10" idx="2"/>
            <a:endCxn id="35" idx="0"/>
          </p:cNvCxnSpPr>
          <p:nvPr/>
        </p:nvCxnSpPr>
        <p:spPr>
          <a:xfrm>
            <a:off x="4863906" y="3358280"/>
            <a:ext cx="200454" cy="441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56228E3A-80BF-42DE-969E-0BD1EE1BBF9C}"/>
              </a:ext>
            </a:extLst>
          </p:cNvPr>
          <p:cNvSpPr/>
          <p:nvPr/>
        </p:nvSpPr>
        <p:spPr>
          <a:xfrm>
            <a:off x="126280" y="4683209"/>
            <a:ext cx="464024" cy="447214"/>
          </a:xfrm>
          <a:prstGeom prst="ellipse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42" name="Diamond 41">
            <a:extLst>
              <a:ext uri="{FF2B5EF4-FFF2-40B4-BE49-F238E27FC236}">
                <a16:creationId xmlns:a16="http://schemas.microsoft.com/office/drawing/2014/main" id="{491D1309-BED8-44AE-9574-5224333D3925}"/>
              </a:ext>
            </a:extLst>
          </p:cNvPr>
          <p:cNvSpPr/>
          <p:nvPr/>
        </p:nvSpPr>
        <p:spPr>
          <a:xfrm>
            <a:off x="3049120" y="3712580"/>
            <a:ext cx="621125" cy="621125"/>
          </a:xfrm>
          <a:prstGeom prst="diamond">
            <a:avLst/>
          </a:prstGeom>
          <a:ln w="38100"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43" name="Diamond 42">
            <a:extLst>
              <a:ext uri="{FF2B5EF4-FFF2-40B4-BE49-F238E27FC236}">
                <a16:creationId xmlns:a16="http://schemas.microsoft.com/office/drawing/2014/main" id="{1E634C01-9B75-4153-92D1-5BA25FFD8D83}"/>
              </a:ext>
            </a:extLst>
          </p:cNvPr>
          <p:cNvSpPr/>
          <p:nvPr/>
        </p:nvSpPr>
        <p:spPr>
          <a:xfrm>
            <a:off x="6133047" y="2590515"/>
            <a:ext cx="621125" cy="621125"/>
          </a:xfrm>
          <a:prstGeom prst="diamond">
            <a:avLst/>
          </a:prstGeom>
          <a:ln w="38100"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44" name="Diamond 43">
            <a:extLst>
              <a:ext uri="{FF2B5EF4-FFF2-40B4-BE49-F238E27FC236}">
                <a16:creationId xmlns:a16="http://schemas.microsoft.com/office/drawing/2014/main" id="{16DCAEA4-BEAB-43F4-AC68-B2829DD12A28}"/>
              </a:ext>
            </a:extLst>
          </p:cNvPr>
          <p:cNvSpPr/>
          <p:nvPr/>
        </p:nvSpPr>
        <p:spPr>
          <a:xfrm>
            <a:off x="5533635" y="3665735"/>
            <a:ext cx="621125" cy="621125"/>
          </a:xfrm>
          <a:prstGeom prst="diamond">
            <a:avLst/>
          </a:prstGeom>
          <a:ln w="38100"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BC42FF4-128C-4B0C-9ABD-949F923D63E1}"/>
              </a:ext>
            </a:extLst>
          </p:cNvPr>
          <p:cNvCxnSpPr>
            <a:stCxn id="9" idx="2"/>
            <a:endCxn id="42" idx="0"/>
          </p:cNvCxnSpPr>
          <p:nvPr/>
        </p:nvCxnSpPr>
        <p:spPr>
          <a:xfrm>
            <a:off x="2044499" y="3358280"/>
            <a:ext cx="1315184" cy="354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1566519-C7B0-4047-94A3-F6152670C6A5}"/>
              </a:ext>
            </a:extLst>
          </p:cNvPr>
          <p:cNvCxnSpPr>
            <a:stCxn id="10" idx="2"/>
            <a:endCxn id="44" idx="0"/>
          </p:cNvCxnSpPr>
          <p:nvPr/>
        </p:nvCxnSpPr>
        <p:spPr>
          <a:xfrm>
            <a:off x="4863906" y="3358280"/>
            <a:ext cx="980292" cy="307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75D8A863-8B28-459A-9DAC-168CF97E479C}"/>
              </a:ext>
            </a:extLst>
          </p:cNvPr>
          <p:cNvSpPr/>
          <p:nvPr/>
        </p:nvSpPr>
        <p:spPr>
          <a:xfrm>
            <a:off x="937441" y="4683209"/>
            <a:ext cx="464024" cy="447214"/>
          </a:xfrm>
          <a:prstGeom prst="ellipse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AC61C3E8-567B-4D8C-B1F1-46EBB741179A}"/>
              </a:ext>
            </a:extLst>
          </p:cNvPr>
          <p:cNvCxnSpPr>
            <a:stCxn id="24" idx="4"/>
            <a:endCxn id="41" idx="0"/>
          </p:cNvCxnSpPr>
          <p:nvPr/>
        </p:nvCxnSpPr>
        <p:spPr>
          <a:xfrm flipH="1">
            <a:off x="358292" y="4285691"/>
            <a:ext cx="444280" cy="397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D9781CA-4625-4149-87FC-CAF344EFDD83}"/>
              </a:ext>
            </a:extLst>
          </p:cNvPr>
          <p:cNvCxnSpPr>
            <a:stCxn id="24" idx="4"/>
            <a:endCxn id="61" idx="0"/>
          </p:cNvCxnSpPr>
          <p:nvPr/>
        </p:nvCxnSpPr>
        <p:spPr>
          <a:xfrm>
            <a:off x="802572" y="4285691"/>
            <a:ext cx="366881" cy="397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>
            <a:extLst>
              <a:ext uri="{FF2B5EF4-FFF2-40B4-BE49-F238E27FC236}">
                <a16:creationId xmlns:a16="http://schemas.microsoft.com/office/drawing/2014/main" id="{291B941D-2548-4C39-BE49-FA01E186B683}"/>
              </a:ext>
            </a:extLst>
          </p:cNvPr>
          <p:cNvSpPr/>
          <p:nvPr/>
        </p:nvSpPr>
        <p:spPr>
          <a:xfrm>
            <a:off x="2331870" y="4683209"/>
            <a:ext cx="464024" cy="447214"/>
          </a:xfrm>
          <a:prstGeom prst="ellipse">
            <a:avLst/>
          </a:prstGeom>
          <a:ln w="38100"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2211312C-B2EC-4E27-A243-CF5CC369323E}"/>
              </a:ext>
            </a:extLst>
          </p:cNvPr>
          <p:cNvCxnSpPr>
            <a:stCxn id="26" idx="4"/>
            <a:endCxn id="66" idx="0"/>
          </p:cNvCxnSpPr>
          <p:nvPr/>
        </p:nvCxnSpPr>
        <p:spPr>
          <a:xfrm>
            <a:off x="2563882" y="4285691"/>
            <a:ext cx="0" cy="397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3D49350-C981-48C6-BD75-DC81F6ED7D6A}"/>
              </a:ext>
            </a:extLst>
          </p:cNvPr>
          <p:cNvSpPr txBox="1"/>
          <p:nvPr/>
        </p:nvSpPr>
        <p:spPr>
          <a:xfrm>
            <a:off x="6906739" y="2557766"/>
            <a:ext cx="12538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Logical</a:t>
            </a:r>
          </a:p>
          <a:p>
            <a:r>
              <a:rPr lang="en-US" dirty="0"/>
              <a:t> plan (A*)</a:t>
            </a:r>
            <a:endParaRPr lang="en-IL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0DC053F-2485-4FE7-A5B4-19C303EE511A}"/>
              </a:ext>
            </a:extLst>
          </p:cNvPr>
          <p:cNvSpPr txBox="1"/>
          <p:nvPr/>
        </p:nvSpPr>
        <p:spPr>
          <a:xfrm>
            <a:off x="6906739" y="3784020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Waypoints</a:t>
            </a:r>
          </a:p>
          <a:p>
            <a:r>
              <a:rPr lang="en-US" dirty="0"/>
              <a:t>(NLP)</a:t>
            </a:r>
            <a:endParaRPr lang="en-IL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08BAB97-F570-4D34-BCCB-1459CA5C319E}"/>
              </a:ext>
            </a:extLst>
          </p:cNvPr>
          <p:cNvSpPr txBox="1"/>
          <p:nvPr/>
        </p:nvSpPr>
        <p:spPr>
          <a:xfrm>
            <a:off x="6906739" y="4636995"/>
            <a:ext cx="2308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Collision free path</a:t>
            </a:r>
            <a:br>
              <a:rPr lang="en-US" dirty="0"/>
            </a:br>
            <a:r>
              <a:rPr lang="en-US" dirty="0"/>
              <a:t>(RRT)</a:t>
            </a:r>
            <a:endParaRPr lang="en-IL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6C44DC4-1848-4288-BBFB-19A3E224096A}"/>
              </a:ext>
            </a:extLst>
          </p:cNvPr>
          <p:cNvSpPr txBox="1"/>
          <p:nvPr/>
        </p:nvSpPr>
        <p:spPr>
          <a:xfrm>
            <a:off x="6906739" y="5488257"/>
            <a:ext cx="1560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Joint motion</a:t>
            </a:r>
            <a:br>
              <a:rPr lang="en-US" dirty="0"/>
            </a:br>
            <a:r>
              <a:rPr lang="en-US" dirty="0"/>
              <a:t>(NLP)</a:t>
            </a:r>
            <a:endParaRPr lang="en-IL" dirty="0"/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F62D7B13-09C3-4662-9C9C-B24E706609AC}"/>
              </a:ext>
            </a:extLst>
          </p:cNvPr>
          <p:cNvSpPr/>
          <p:nvPr/>
        </p:nvSpPr>
        <p:spPr>
          <a:xfrm>
            <a:off x="114088" y="5527941"/>
            <a:ext cx="464024" cy="397518"/>
          </a:xfrm>
          <a:prstGeom prst="roundRect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en-IL" dirty="0"/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AA20A83F-3048-41E8-ACF9-BC23C948A8BB}"/>
              </a:ext>
            </a:extLst>
          </p:cNvPr>
          <p:cNvSpPr/>
          <p:nvPr/>
        </p:nvSpPr>
        <p:spPr>
          <a:xfrm>
            <a:off x="923857" y="5533596"/>
            <a:ext cx="464024" cy="397518"/>
          </a:xfrm>
          <a:prstGeom prst="roundRect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en-IL" dirty="0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F1130596-88B3-465B-9615-004453865933}"/>
              </a:ext>
            </a:extLst>
          </p:cNvPr>
          <p:cNvCxnSpPr>
            <a:stCxn id="41" idx="4"/>
            <a:endCxn id="74" idx="0"/>
          </p:cNvCxnSpPr>
          <p:nvPr/>
        </p:nvCxnSpPr>
        <p:spPr>
          <a:xfrm flipH="1">
            <a:off x="346100" y="5130423"/>
            <a:ext cx="12192" cy="397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DE27CB3F-C88D-4E02-A3FA-8AE0425DFAFC}"/>
              </a:ext>
            </a:extLst>
          </p:cNvPr>
          <p:cNvSpPr/>
          <p:nvPr/>
        </p:nvSpPr>
        <p:spPr>
          <a:xfrm>
            <a:off x="1627863" y="5522022"/>
            <a:ext cx="464024" cy="397518"/>
          </a:xfrm>
          <a:prstGeom prst="roundRect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en-IL" dirty="0"/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A3F7509-FF82-4FF3-9F9F-359005955BE8}"/>
              </a:ext>
            </a:extLst>
          </p:cNvPr>
          <p:cNvCxnSpPr>
            <a:stCxn id="61" idx="4"/>
            <a:endCxn id="75" idx="0"/>
          </p:cNvCxnSpPr>
          <p:nvPr/>
        </p:nvCxnSpPr>
        <p:spPr>
          <a:xfrm flipH="1">
            <a:off x="1155869" y="5130423"/>
            <a:ext cx="13584" cy="403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CEFD8320-3CB6-48E4-844B-E31C67A5A578}"/>
              </a:ext>
            </a:extLst>
          </p:cNvPr>
          <p:cNvCxnSpPr>
            <a:stCxn id="61" idx="4"/>
            <a:endCxn id="78" idx="0"/>
          </p:cNvCxnSpPr>
          <p:nvPr/>
        </p:nvCxnSpPr>
        <p:spPr>
          <a:xfrm>
            <a:off x="1169453" y="5130423"/>
            <a:ext cx="690422" cy="391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D6B1083E-A7DA-42C1-8C52-6953A8168509}"/>
              </a:ext>
            </a:extLst>
          </p:cNvPr>
          <p:cNvSpPr/>
          <p:nvPr/>
        </p:nvSpPr>
        <p:spPr>
          <a:xfrm>
            <a:off x="2689937" y="3172631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2</a:t>
            </a:r>
            <a:endParaRPr lang="he-IL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95D9A5-309C-4B31-9198-0DB5BF8EED77}"/>
              </a:ext>
            </a:extLst>
          </p:cNvPr>
          <p:cNvSpPr/>
          <p:nvPr/>
        </p:nvSpPr>
        <p:spPr>
          <a:xfrm>
            <a:off x="852171" y="4078069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4</a:t>
            </a:r>
            <a:endParaRPr lang="he-IL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E515CA5-EEBD-4433-ADC8-F8131ABA9B31}"/>
              </a:ext>
            </a:extLst>
          </p:cNvPr>
          <p:cNvSpPr/>
          <p:nvPr/>
        </p:nvSpPr>
        <p:spPr>
          <a:xfrm>
            <a:off x="475606" y="5004917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7</a:t>
            </a:r>
            <a:endParaRPr lang="he-IL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8FB3F12-E810-4D40-9DD9-DDCDDB23BF5B}"/>
              </a:ext>
            </a:extLst>
          </p:cNvPr>
          <p:cNvSpPr/>
          <p:nvPr/>
        </p:nvSpPr>
        <p:spPr>
          <a:xfrm>
            <a:off x="471354" y="5705917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6</a:t>
            </a:r>
            <a:endParaRPr lang="he-IL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69DA454-F67E-46DD-AFF6-BA9855192679}"/>
              </a:ext>
            </a:extLst>
          </p:cNvPr>
          <p:cNvSpPr/>
          <p:nvPr/>
        </p:nvSpPr>
        <p:spPr>
          <a:xfrm>
            <a:off x="1742334" y="4078069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5</a:t>
            </a:r>
            <a:endParaRPr lang="he-IL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9B08217-1373-45ED-AC0E-99544F7CFE5F}"/>
              </a:ext>
            </a:extLst>
          </p:cNvPr>
          <p:cNvSpPr/>
          <p:nvPr/>
        </p:nvSpPr>
        <p:spPr>
          <a:xfrm>
            <a:off x="2597426" y="4097540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3</a:t>
            </a:r>
            <a:endParaRPr lang="he-IL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4E77C17-C8CA-4BEA-9B46-6EEFE865DF84}"/>
              </a:ext>
            </a:extLst>
          </p:cNvPr>
          <p:cNvSpPr/>
          <p:nvPr/>
        </p:nvSpPr>
        <p:spPr>
          <a:xfrm>
            <a:off x="4362629" y="4051953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4</a:t>
            </a:r>
            <a:endParaRPr lang="he-IL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2377BCE-448A-4F75-B1D4-439FEE41D929}"/>
              </a:ext>
            </a:extLst>
          </p:cNvPr>
          <p:cNvSpPr/>
          <p:nvPr/>
        </p:nvSpPr>
        <p:spPr>
          <a:xfrm>
            <a:off x="5106699" y="4078845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4</a:t>
            </a:r>
            <a:endParaRPr lang="he-IL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156BBAC-1F7D-40C2-9B83-1B9E8E7BC60E}"/>
              </a:ext>
            </a:extLst>
          </p:cNvPr>
          <p:cNvSpPr/>
          <p:nvPr/>
        </p:nvSpPr>
        <p:spPr>
          <a:xfrm>
            <a:off x="1188454" y="4993343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8</a:t>
            </a:r>
            <a:endParaRPr lang="he-IL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A8FBF6E-F2E2-42D4-B24A-1CF158DC5468}"/>
              </a:ext>
            </a:extLst>
          </p:cNvPr>
          <p:cNvSpPr/>
          <p:nvPr/>
        </p:nvSpPr>
        <p:spPr>
          <a:xfrm>
            <a:off x="2643006" y="4942272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9</a:t>
            </a:r>
            <a:endParaRPr lang="he-IL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70BDE31-AF7D-45CC-BDB9-D01182456479}"/>
              </a:ext>
            </a:extLst>
          </p:cNvPr>
          <p:cNvSpPr/>
          <p:nvPr/>
        </p:nvSpPr>
        <p:spPr>
          <a:xfrm>
            <a:off x="1981200" y="5767513"/>
            <a:ext cx="19700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4</a:t>
            </a:r>
            <a:endParaRPr lang="he-IL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D283E24-5DCD-4651-AC67-3E9B51155904}"/>
              </a:ext>
            </a:extLst>
          </p:cNvPr>
          <p:cNvSpPr/>
          <p:nvPr/>
        </p:nvSpPr>
        <p:spPr>
          <a:xfrm>
            <a:off x="1238994" y="5779170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3</a:t>
            </a:r>
            <a:endParaRPr lang="he-IL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D97E8B-5ED4-4CDC-BC7B-ADF9E491E699}"/>
              </a:ext>
            </a:extLst>
          </p:cNvPr>
          <p:cNvSpPr txBox="1"/>
          <p:nvPr/>
        </p:nvSpPr>
        <p:spPr>
          <a:xfrm>
            <a:off x="182582" y="6115613"/>
            <a:ext cx="529984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Solving each node has a computational cost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A5ED457-3CBF-4EB9-909B-17786F2BA22B}"/>
              </a:ext>
            </a:extLst>
          </p:cNvPr>
          <p:cNvSpPr/>
          <p:nvPr/>
        </p:nvSpPr>
        <p:spPr>
          <a:xfrm>
            <a:off x="5420917" y="3146357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1</a:t>
            </a:r>
            <a:endParaRPr lang="he-IL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8D40A44-ED42-496A-B21D-92F17DCBC769}"/>
              </a:ext>
            </a:extLst>
          </p:cNvPr>
          <p:cNvSpPr txBox="1"/>
          <p:nvPr/>
        </p:nvSpPr>
        <p:spPr>
          <a:xfrm>
            <a:off x="6449750" y="6473899"/>
            <a:ext cx="532549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Some nodes have an infinite branching factor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892DC7D-37B9-4FD9-9D08-E66DDF30C1FC}"/>
              </a:ext>
            </a:extLst>
          </p:cNvPr>
          <p:cNvSpPr txBox="1"/>
          <p:nvPr/>
        </p:nvSpPr>
        <p:spPr>
          <a:xfrm>
            <a:off x="168333" y="6473899"/>
            <a:ext cx="606287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Some node computations may not have completed</a:t>
            </a:r>
            <a:endParaRPr lang="he-IL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A087438-9A74-42D7-BE48-F54C15118D30}"/>
              </a:ext>
            </a:extLst>
          </p:cNvPr>
          <p:cNvCxnSpPr>
            <a:endCxn id="25" idx="4"/>
          </p:cNvCxnSpPr>
          <p:nvPr/>
        </p:nvCxnSpPr>
        <p:spPr>
          <a:xfrm flipH="1" flipV="1">
            <a:off x="1706087" y="4285691"/>
            <a:ext cx="1343033" cy="22944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AE20D62-5954-4CE7-9511-FB5DF0AAF024}"/>
              </a:ext>
            </a:extLst>
          </p:cNvPr>
          <p:cNvCxnSpPr>
            <a:cxnSpLocks/>
            <a:endCxn id="66" idx="4"/>
          </p:cNvCxnSpPr>
          <p:nvPr/>
        </p:nvCxnSpPr>
        <p:spPr>
          <a:xfrm flipH="1" flipV="1">
            <a:off x="2563882" y="5130423"/>
            <a:ext cx="485238" cy="1449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AA9599F6-E9FF-405B-BFF6-D010AC13D4BD}"/>
              </a:ext>
            </a:extLst>
          </p:cNvPr>
          <p:cNvSpPr txBox="1"/>
          <p:nvPr/>
        </p:nvSpPr>
        <p:spPr>
          <a:xfrm>
            <a:off x="6449750" y="6097024"/>
            <a:ext cx="492314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Each node has several possible successors</a:t>
            </a:r>
            <a:endParaRPr lang="he-IL" dirty="0">
              <a:solidFill>
                <a:schemeClr val="bg1"/>
              </a:solidFill>
            </a:endParaRP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B5F5929E-7014-4D94-AE3F-A10520064551}"/>
              </a:ext>
            </a:extLst>
          </p:cNvPr>
          <p:cNvCxnSpPr>
            <a:cxnSpLocks/>
            <a:stCxn id="67" idx="1"/>
          </p:cNvCxnSpPr>
          <p:nvPr/>
        </p:nvCxnSpPr>
        <p:spPr>
          <a:xfrm flipH="1" flipV="1">
            <a:off x="3451414" y="4246751"/>
            <a:ext cx="2998336" cy="2411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5EA7348-958F-45AF-BA70-EE78A1C3E0EC}"/>
              </a:ext>
            </a:extLst>
          </p:cNvPr>
          <p:cNvCxnSpPr>
            <a:cxnSpLocks/>
            <a:stCxn id="67" idx="1"/>
          </p:cNvCxnSpPr>
          <p:nvPr/>
        </p:nvCxnSpPr>
        <p:spPr>
          <a:xfrm flipH="1" flipV="1">
            <a:off x="5853904" y="4286861"/>
            <a:ext cx="595846" cy="2371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7E39FFFD-F265-4EE0-BE59-FAA37FB7EF94}"/>
              </a:ext>
            </a:extLst>
          </p:cNvPr>
          <p:cNvCxnSpPr>
            <a:cxnSpLocks/>
            <a:stCxn id="67" idx="1"/>
            <a:endCxn id="43" idx="2"/>
          </p:cNvCxnSpPr>
          <p:nvPr/>
        </p:nvCxnSpPr>
        <p:spPr>
          <a:xfrm flipH="1" flipV="1">
            <a:off x="6443610" y="3211640"/>
            <a:ext cx="6140" cy="3446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95665377-FC82-41AE-957C-256F63CDA43B}"/>
              </a:ext>
            </a:extLst>
          </p:cNvPr>
          <p:cNvSpPr/>
          <p:nvPr/>
        </p:nvSpPr>
        <p:spPr>
          <a:xfrm>
            <a:off x="6541322" y="3028924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4</a:t>
            </a:r>
            <a:endParaRPr lang="he-IL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EFE8DFD-82A6-4B3F-8BA4-E27CE6B1A159}"/>
              </a:ext>
            </a:extLst>
          </p:cNvPr>
          <p:cNvSpPr/>
          <p:nvPr/>
        </p:nvSpPr>
        <p:spPr>
          <a:xfrm>
            <a:off x="5931907" y="4097540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2</a:t>
            </a:r>
            <a:endParaRPr lang="he-IL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E38B08F-8C1C-4700-BFE1-84F9F317A0A4}"/>
              </a:ext>
            </a:extLst>
          </p:cNvPr>
          <p:cNvSpPr/>
          <p:nvPr/>
        </p:nvSpPr>
        <p:spPr>
          <a:xfrm>
            <a:off x="3451412" y="4104130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3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8780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24" grpId="0" animBg="1"/>
      <p:bldP spid="25" grpId="0" animBg="1"/>
      <p:bldP spid="26" grpId="0" animBg="1"/>
      <p:bldP spid="34" grpId="0" animBg="1"/>
      <p:bldP spid="35" grpId="0" animBg="1"/>
      <p:bldP spid="41" grpId="0" animBg="1"/>
      <p:bldP spid="42" grpId="0" animBg="1"/>
      <p:bldP spid="43" grpId="0" animBg="1"/>
      <p:bldP spid="44" grpId="0" animBg="1"/>
      <p:bldP spid="61" grpId="0" animBg="1"/>
      <p:bldP spid="66" grpId="0" animBg="1"/>
      <p:bldP spid="69" grpId="0"/>
      <p:bldP spid="70" grpId="0"/>
      <p:bldP spid="72" grpId="0"/>
      <p:bldP spid="73" grpId="0"/>
      <p:bldP spid="74" grpId="0" animBg="1"/>
      <p:bldP spid="75" grpId="0" animBg="1"/>
      <p:bldP spid="78" grpId="0" animBg="1"/>
      <p:bldP spid="7" grpId="0" animBg="1"/>
      <p:bldP spid="47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5" grpId="0" animBg="1"/>
      <p:bldP spid="57" grpId="0" animBg="1"/>
      <p:bldP spid="58" grpId="0" animBg="1"/>
      <p:bldP spid="59" grpId="0" animBg="1"/>
      <p:bldP spid="60" grpId="0" animBg="1"/>
      <p:bldP spid="64" grpId="0" animBg="1"/>
      <p:bldP spid="89" grpId="0" animBg="1"/>
      <p:bldP spid="90" grpId="0" animBg="1"/>
      <p:bldP spid="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8CCDB-A511-447A-81FF-F9CE7D0F6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TAMP Algorithm Pseudo-Code</a:t>
            </a:r>
            <a:endParaRPr lang="he-IL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E4FEA53-4405-4EDD-B469-06B25A7325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0181" y="1658244"/>
            <a:ext cx="3296996" cy="437522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21F7FB-68D4-4A22-9760-3A407488E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423" y="1694330"/>
            <a:ext cx="3975307" cy="43030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5AAFE6B-E63A-4F1A-B274-9E715A2A07AA}"/>
              </a:ext>
            </a:extLst>
          </p:cNvPr>
          <p:cNvSpPr txBox="1"/>
          <p:nvPr/>
        </p:nvSpPr>
        <p:spPr>
          <a:xfrm>
            <a:off x="619491" y="6179590"/>
            <a:ext cx="417402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1400" b="0" i="0" u="none" strike="noStrike" baseline="0" dirty="0">
                <a:solidFill>
                  <a:schemeClr val="bg1"/>
                </a:solidFill>
                <a:latin typeface="NimbusSanL-Regu"/>
              </a:rPr>
              <a:t>Long-Horizon Multi-Robot Rearrangement Planning for</a:t>
            </a:r>
          </a:p>
          <a:p>
            <a:pPr algn="l"/>
            <a:r>
              <a:rPr lang="en-US" sz="1400" b="0" i="0" u="none" strike="noStrike" baseline="0" dirty="0">
                <a:solidFill>
                  <a:schemeClr val="bg1"/>
                </a:solidFill>
                <a:latin typeface="NimbusSanL-Regu"/>
              </a:rPr>
              <a:t>Construction Assembly, </a:t>
            </a:r>
            <a:r>
              <a:rPr lang="en-US" sz="1400" b="0" i="0" u="none" strike="noStrike" baseline="0" dirty="0">
                <a:solidFill>
                  <a:schemeClr val="bg1"/>
                </a:solidFill>
                <a:latin typeface="NimbusSanL-ReguItal"/>
              </a:rPr>
              <a:t>Hartmann et al</a:t>
            </a:r>
            <a:r>
              <a:rPr lang="en-US" sz="1400" b="0" i="0" u="none" strike="noStrike" baseline="0" dirty="0">
                <a:solidFill>
                  <a:schemeClr val="bg1"/>
                </a:solidFill>
                <a:latin typeface="NimbusSanL-Regu"/>
              </a:rPr>
              <a:t>. TRO’22</a:t>
            </a:r>
            <a:endParaRPr lang="he-IL" sz="14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B54885-45A6-4E80-8711-25EA9D3D5A23}"/>
              </a:ext>
            </a:extLst>
          </p:cNvPr>
          <p:cNvSpPr txBox="1"/>
          <p:nvPr/>
        </p:nvSpPr>
        <p:spPr>
          <a:xfrm>
            <a:off x="6739793" y="6179590"/>
            <a:ext cx="503657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400" b="0" i="0" u="none" strike="noStrike" baseline="0" dirty="0">
                <a:solidFill>
                  <a:schemeClr val="bg1"/>
                </a:solidFill>
                <a:latin typeface="NimbusSanL-Regu"/>
              </a:rPr>
              <a:t>RHH-LGP: Receding Horizon And Heuristics-Based Logic-Geometric Programming For Task And Motion </a:t>
            </a:r>
            <a:r>
              <a:rPr lang="da-DK" sz="1400" b="0" i="0" u="none" strike="noStrike" baseline="0" dirty="0">
                <a:solidFill>
                  <a:schemeClr val="bg1"/>
                </a:solidFill>
                <a:latin typeface="NimbusSanL-Regu"/>
              </a:rPr>
              <a:t>Planning, </a:t>
            </a:r>
            <a:r>
              <a:rPr lang="da-DK" sz="1400" b="0" i="0" u="none" strike="noStrike" baseline="0" dirty="0">
                <a:solidFill>
                  <a:schemeClr val="bg1"/>
                </a:solidFill>
                <a:latin typeface="NimbusSanL-ReguItal"/>
              </a:rPr>
              <a:t>Braun et al</a:t>
            </a:r>
            <a:r>
              <a:rPr lang="da-DK" sz="1400" b="0" i="0" u="none" strike="noStrike" baseline="0" dirty="0">
                <a:solidFill>
                  <a:schemeClr val="bg1"/>
                </a:solidFill>
                <a:latin typeface="NimbusSanL-Regu"/>
              </a:rPr>
              <a:t>. IROS’22</a:t>
            </a:r>
            <a:endParaRPr lang="he-IL" sz="1400" dirty="0">
              <a:solidFill>
                <a:schemeClr val="bg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7CD9309-1638-4516-B890-C164AA5303B0}"/>
              </a:ext>
            </a:extLst>
          </p:cNvPr>
          <p:cNvSpPr/>
          <p:nvPr/>
        </p:nvSpPr>
        <p:spPr>
          <a:xfrm>
            <a:off x="2807045" y="2527336"/>
            <a:ext cx="5717309" cy="232810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i="0" u="none" strike="noStrike" baseline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MSY10"/>
              </a:rPr>
              <a:t> </a:t>
            </a:r>
            <a:r>
              <a:rPr lang="en-US" sz="3600" i="0" u="none" strike="noStrike" baseline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mbusSanL-Regu"/>
              </a:rPr>
              <a:t>Do we want to keep manually developing pseudo codes like this?</a:t>
            </a:r>
            <a:endParaRPr lang="he-IL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964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F10DE-09AD-428D-A49F-E59D85C22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in Task and Motion Planning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4FFF2-A3BC-4218-8EE1-29477BF25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589062"/>
            <a:ext cx="10455089" cy="32945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Algorithm design for TAMP (and other hybrid problems) is hard!</a:t>
            </a:r>
          </a:p>
          <a:p>
            <a:r>
              <a:rPr lang="en-US" dirty="0"/>
              <a:t>Search over discrete decisions combined with continuous solvers to check feasibility</a:t>
            </a:r>
          </a:p>
          <a:p>
            <a:r>
              <a:rPr lang="en-US" dirty="0"/>
              <a:t>Interleave path finding, manipulation constraint solving, trajectory optimization, etc. </a:t>
            </a:r>
          </a:p>
          <a:p>
            <a:r>
              <a:rPr lang="en-US" dirty="0"/>
              <a:t>When do we give up path optimization and switch to RRT?</a:t>
            </a:r>
          </a:p>
          <a:p>
            <a:r>
              <a:rPr lang="en-US" dirty="0"/>
              <a:t>When do we give up with RRT and call it infeasible? </a:t>
            </a:r>
          </a:p>
          <a:p>
            <a:r>
              <a:rPr lang="en-US" dirty="0"/>
              <a:t>When do we give up sampling waypoints?</a:t>
            </a:r>
            <a:endParaRPr lang="he-I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6DABB7-5FB2-48B0-A504-06BA9460BD20}"/>
              </a:ext>
            </a:extLst>
          </p:cNvPr>
          <p:cNvSpPr txBox="1"/>
          <p:nvPr/>
        </p:nvSpPr>
        <p:spPr>
          <a:xfrm>
            <a:off x="1508311" y="5007842"/>
            <a:ext cx="90072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dirty="0" err="1">
                <a:solidFill>
                  <a:srgbClr val="0070C0"/>
                </a:solidFill>
              </a:rPr>
              <a:t>The</a:t>
            </a: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 err="1">
                <a:solidFill>
                  <a:srgbClr val="0070C0"/>
                </a:solidFill>
              </a:rPr>
              <a:t>algorithm</a:t>
            </a: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 err="1">
                <a:solidFill>
                  <a:srgbClr val="0070C0"/>
                </a:solidFill>
              </a:rPr>
              <a:t>itself</a:t>
            </a: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 err="1">
                <a:solidFill>
                  <a:srgbClr val="0070C0"/>
                </a:solidFill>
              </a:rPr>
              <a:t>should</a:t>
            </a: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 err="1">
                <a:solidFill>
                  <a:srgbClr val="0070C0"/>
                </a:solidFill>
              </a:rPr>
              <a:t>decide</a:t>
            </a: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 err="1">
                <a:solidFill>
                  <a:srgbClr val="0070C0"/>
                </a:solidFill>
              </a:rPr>
              <a:t>where</a:t>
            </a: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 err="1">
                <a:solidFill>
                  <a:srgbClr val="0070C0"/>
                </a:solidFill>
              </a:rPr>
              <a:t>to</a:t>
            </a: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 err="1">
                <a:solidFill>
                  <a:srgbClr val="0070C0"/>
                </a:solidFill>
              </a:rPr>
              <a:t>invest</a:t>
            </a: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the next unit of </a:t>
            </a:r>
            <a:r>
              <a:rPr lang="he-IL" dirty="0" err="1">
                <a:solidFill>
                  <a:srgbClr val="0070C0"/>
                </a:solidFill>
              </a:rPr>
              <a:t>compute</a:t>
            </a:r>
            <a:r>
              <a:rPr lang="en-US" dirty="0">
                <a:solidFill>
                  <a:srgbClr val="0070C0"/>
                </a:solidFill>
              </a:rPr>
              <a:t> time</a:t>
            </a:r>
            <a:endParaRPr lang="he-I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39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2F101-6B6D-4888-936D-175D9A9D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659939"/>
          </a:xfrm>
        </p:spPr>
        <p:txBody>
          <a:bodyPr/>
          <a:lstStyle/>
          <a:p>
            <a:r>
              <a:rPr lang="en-US" dirty="0"/>
              <a:t>Effort Level Search (ELS)</a:t>
            </a:r>
            <a:endParaRPr lang="en-IL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F9DE707-BAC9-45E3-8E43-D034FB81D18A}"/>
              </a:ext>
            </a:extLst>
          </p:cNvPr>
          <p:cNvSpPr/>
          <p:nvPr/>
        </p:nvSpPr>
        <p:spPr>
          <a:xfrm>
            <a:off x="4637462" y="1648271"/>
            <a:ext cx="464024" cy="447214"/>
          </a:xfrm>
          <a:prstGeom prst="ellipse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E2EEED2-6BAE-4452-8204-5583B80B4C7B}"/>
              </a:ext>
            </a:extLst>
          </p:cNvPr>
          <p:cNvSpPr/>
          <p:nvPr/>
        </p:nvSpPr>
        <p:spPr>
          <a:xfrm>
            <a:off x="1169453" y="2443880"/>
            <a:ext cx="1750091" cy="914400"/>
          </a:xfrm>
          <a:prstGeom prst="roundRect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pick(A), stack(A,B), pick(C)</a:t>
            </a:r>
            <a:endParaRPr lang="en-IL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074E06D-A268-4138-82CA-7E9DEB3391FB}"/>
              </a:ext>
            </a:extLst>
          </p:cNvPr>
          <p:cNvSpPr/>
          <p:nvPr/>
        </p:nvSpPr>
        <p:spPr>
          <a:xfrm>
            <a:off x="4071594" y="2443880"/>
            <a:ext cx="1584623" cy="914400"/>
          </a:xfrm>
          <a:prstGeom prst="roundRect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pick(C), stack(C,A), pick(D)</a:t>
            </a:r>
            <a:endParaRPr lang="en-IL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288A15C-318D-4398-8AAD-2DA150F44F62}"/>
              </a:ext>
            </a:extLst>
          </p:cNvPr>
          <p:cNvCxnSpPr>
            <a:cxnSpLocks/>
            <a:stCxn id="4" idx="4"/>
            <a:endCxn id="9" idx="0"/>
          </p:cNvCxnSpPr>
          <p:nvPr/>
        </p:nvCxnSpPr>
        <p:spPr>
          <a:xfrm flipH="1">
            <a:off x="2044499" y="2095485"/>
            <a:ext cx="2824975" cy="348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5A27100-C8C6-4DF4-A9BA-4A9FB08F9319}"/>
              </a:ext>
            </a:extLst>
          </p:cNvPr>
          <p:cNvCxnSpPr>
            <a:cxnSpLocks/>
            <a:stCxn id="4" idx="4"/>
            <a:endCxn id="10" idx="0"/>
          </p:cNvCxnSpPr>
          <p:nvPr/>
        </p:nvCxnSpPr>
        <p:spPr>
          <a:xfrm flipH="1">
            <a:off x="4863906" y="2095485"/>
            <a:ext cx="5568" cy="348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BFE1280-AF04-4815-AA8B-447FE29F6845}"/>
              </a:ext>
            </a:extLst>
          </p:cNvPr>
          <p:cNvCxnSpPr>
            <a:cxnSpLocks/>
            <a:stCxn id="4" idx="4"/>
            <a:endCxn id="43" idx="0"/>
          </p:cNvCxnSpPr>
          <p:nvPr/>
        </p:nvCxnSpPr>
        <p:spPr>
          <a:xfrm>
            <a:off x="4869474" y="2095485"/>
            <a:ext cx="1574136" cy="49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A8ABD0ED-390A-4A91-9E4C-491C4F244BD9}"/>
              </a:ext>
            </a:extLst>
          </p:cNvPr>
          <p:cNvSpPr/>
          <p:nvPr/>
        </p:nvSpPr>
        <p:spPr>
          <a:xfrm>
            <a:off x="570560" y="3838477"/>
            <a:ext cx="464024" cy="447214"/>
          </a:xfrm>
          <a:prstGeom prst="ellipse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B5B0FE0-BB0A-40AF-8489-6F678656712B}"/>
              </a:ext>
            </a:extLst>
          </p:cNvPr>
          <p:cNvSpPr/>
          <p:nvPr/>
        </p:nvSpPr>
        <p:spPr>
          <a:xfrm>
            <a:off x="1474075" y="3838477"/>
            <a:ext cx="464024" cy="447214"/>
          </a:xfrm>
          <a:prstGeom prst="ellipse">
            <a:avLst/>
          </a:prstGeom>
          <a:ln w="38100"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A8A07A2-F28C-484A-A2E3-EEBD4061331F}"/>
              </a:ext>
            </a:extLst>
          </p:cNvPr>
          <p:cNvSpPr/>
          <p:nvPr/>
        </p:nvSpPr>
        <p:spPr>
          <a:xfrm>
            <a:off x="2331870" y="3838477"/>
            <a:ext cx="464024" cy="447214"/>
          </a:xfrm>
          <a:prstGeom prst="ellipse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404E649-CFDA-4552-A063-F1A268A54A14}"/>
              </a:ext>
            </a:extLst>
          </p:cNvPr>
          <p:cNvCxnSpPr>
            <a:cxnSpLocks/>
            <a:stCxn id="9" idx="2"/>
            <a:endCxn id="24" idx="0"/>
          </p:cNvCxnSpPr>
          <p:nvPr/>
        </p:nvCxnSpPr>
        <p:spPr>
          <a:xfrm flipH="1">
            <a:off x="802572" y="3358280"/>
            <a:ext cx="1241927" cy="480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52A939A-598E-4811-85F1-E5F3593C24A4}"/>
              </a:ext>
            </a:extLst>
          </p:cNvPr>
          <p:cNvCxnSpPr>
            <a:cxnSpLocks/>
            <a:stCxn id="9" idx="2"/>
            <a:endCxn id="25" idx="0"/>
          </p:cNvCxnSpPr>
          <p:nvPr/>
        </p:nvCxnSpPr>
        <p:spPr>
          <a:xfrm flipH="1">
            <a:off x="1706087" y="3358280"/>
            <a:ext cx="338412" cy="480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2534969-E17A-465E-B52F-A29BF2AA1794}"/>
              </a:ext>
            </a:extLst>
          </p:cNvPr>
          <p:cNvCxnSpPr>
            <a:cxnSpLocks/>
            <a:stCxn id="9" idx="2"/>
            <a:endCxn id="26" idx="0"/>
          </p:cNvCxnSpPr>
          <p:nvPr/>
        </p:nvCxnSpPr>
        <p:spPr>
          <a:xfrm>
            <a:off x="2044499" y="3358280"/>
            <a:ext cx="519383" cy="480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647B4900-2008-4164-8B38-3A43448EFB3B}"/>
              </a:ext>
            </a:extLst>
          </p:cNvPr>
          <p:cNvSpPr/>
          <p:nvPr/>
        </p:nvSpPr>
        <p:spPr>
          <a:xfrm>
            <a:off x="4098641" y="3799536"/>
            <a:ext cx="464024" cy="447214"/>
          </a:xfrm>
          <a:prstGeom prst="ellipse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79EC3CA-55D4-483F-8F08-B4556A94EBE4}"/>
              </a:ext>
            </a:extLst>
          </p:cNvPr>
          <p:cNvSpPr/>
          <p:nvPr/>
        </p:nvSpPr>
        <p:spPr>
          <a:xfrm>
            <a:off x="4832348" y="3799536"/>
            <a:ext cx="464024" cy="447214"/>
          </a:xfrm>
          <a:prstGeom prst="ellipse">
            <a:avLst/>
          </a:prstGeom>
          <a:ln w="38100"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B49438A-FECB-4EB3-B474-3284B0934E39}"/>
              </a:ext>
            </a:extLst>
          </p:cNvPr>
          <p:cNvCxnSpPr>
            <a:cxnSpLocks/>
            <a:stCxn id="10" idx="2"/>
            <a:endCxn id="34" idx="0"/>
          </p:cNvCxnSpPr>
          <p:nvPr/>
        </p:nvCxnSpPr>
        <p:spPr>
          <a:xfrm flipH="1">
            <a:off x="4330653" y="3358280"/>
            <a:ext cx="533253" cy="441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CE0D4BE-57F8-45D1-AB45-02EEBB5C46A5}"/>
              </a:ext>
            </a:extLst>
          </p:cNvPr>
          <p:cNvCxnSpPr>
            <a:cxnSpLocks/>
            <a:stCxn id="10" idx="2"/>
            <a:endCxn id="35" idx="0"/>
          </p:cNvCxnSpPr>
          <p:nvPr/>
        </p:nvCxnSpPr>
        <p:spPr>
          <a:xfrm>
            <a:off x="4863906" y="3358280"/>
            <a:ext cx="200454" cy="441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56228E3A-80BF-42DE-969E-0BD1EE1BBF9C}"/>
              </a:ext>
            </a:extLst>
          </p:cNvPr>
          <p:cNvSpPr/>
          <p:nvPr/>
        </p:nvSpPr>
        <p:spPr>
          <a:xfrm>
            <a:off x="126280" y="4683209"/>
            <a:ext cx="464024" cy="447214"/>
          </a:xfrm>
          <a:prstGeom prst="ellipse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42" name="Diamond 41">
            <a:extLst>
              <a:ext uri="{FF2B5EF4-FFF2-40B4-BE49-F238E27FC236}">
                <a16:creationId xmlns:a16="http://schemas.microsoft.com/office/drawing/2014/main" id="{491D1309-BED8-44AE-9574-5224333D3925}"/>
              </a:ext>
            </a:extLst>
          </p:cNvPr>
          <p:cNvSpPr/>
          <p:nvPr/>
        </p:nvSpPr>
        <p:spPr>
          <a:xfrm>
            <a:off x="3049120" y="3712580"/>
            <a:ext cx="621125" cy="621125"/>
          </a:xfrm>
          <a:prstGeom prst="diamond">
            <a:avLst/>
          </a:prstGeom>
          <a:ln w="38100"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43" name="Diamond 42">
            <a:extLst>
              <a:ext uri="{FF2B5EF4-FFF2-40B4-BE49-F238E27FC236}">
                <a16:creationId xmlns:a16="http://schemas.microsoft.com/office/drawing/2014/main" id="{1E634C01-9B75-4153-92D1-5BA25FFD8D83}"/>
              </a:ext>
            </a:extLst>
          </p:cNvPr>
          <p:cNvSpPr/>
          <p:nvPr/>
        </p:nvSpPr>
        <p:spPr>
          <a:xfrm>
            <a:off x="6133047" y="2590515"/>
            <a:ext cx="621125" cy="621125"/>
          </a:xfrm>
          <a:prstGeom prst="diamond">
            <a:avLst/>
          </a:prstGeom>
          <a:ln w="38100"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44" name="Diamond 43">
            <a:extLst>
              <a:ext uri="{FF2B5EF4-FFF2-40B4-BE49-F238E27FC236}">
                <a16:creationId xmlns:a16="http://schemas.microsoft.com/office/drawing/2014/main" id="{16DCAEA4-BEAB-43F4-AC68-B2829DD12A28}"/>
              </a:ext>
            </a:extLst>
          </p:cNvPr>
          <p:cNvSpPr/>
          <p:nvPr/>
        </p:nvSpPr>
        <p:spPr>
          <a:xfrm>
            <a:off x="5533635" y="3665735"/>
            <a:ext cx="621125" cy="621125"/>
          </a:xfrm>
          <a:prstGeom prst="diamond">
            <a:avLst/>
          </a:prstGeom>
          <a:ln w="38100"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BC42FF4-128C-4B0C-9ABD-949F923D63E1}"/>
              </a:ext>
            </a:extLst>
          </p:cNvPr>
          <p:cNvCxnSpPr>
            <a:stCxn id="9" idx="2"/>
            <a:endCxn id="42" idx="0"/>
          </p:cNvCxnSpPr>
          <p:nvPr/>
        </p:nvCxnSpPr>
        <p:spPr>
          <a:xfrm>
            <a:off x="2044499" y="3358280"/>
            <a:ext cx="1315184" cy="354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1566519-C7B0-4047-94A3-F6152670C6A5}"/>
              </a:ext>
            </a:extLst>
          </p:cNvPr>
          <p:cNvCxnSpPr>
            <a:stCxn id="10" idx="2"/>
            <a:endCxn id="44" idx="0"/>
          </p:cNvCxnSpPr>
          <p:nvPr/>
        </p:nvCxnSpPr>
        <p:spPr>
          <a:xfrm>
            <a:off x="4863906" y="3358280"/>
            <a:ext cx="980292" cy="307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75D8A863-8B28-459A-9DAC-168CF97E479C}"/>
              </a:ext>
            </a:extLst>
          </p:cNvPr>
          <p:cNvSpPr/>
          <p:nvPr/>
        </p:nvSpPr>
        <p:spPr>
          <a:xfrm>
            <a:off x="937441" y="4683209"/>
            <a:ext cx="464024" cy="447214"/>
          </a:xfrm>
          <a:prstGeom prst="ellipse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AC61C3E8-567B-4D8C-B1F1-46EBB741179A}"/>
              </a:ext>
            </a:extLst>
          </p:cNvPr>
          <p:cNvCxnSpPr>
            <a:stCxn id="24" idx="4"/>
            <a:endCxn id="41" idx="0"/>
          </p:cNvCxnSpPr>
          <p:nvPr/>
        </p:nvCxnSpPr>
        <p:spPr>
          <a:xfrm flipH="1">
            <a:off x="358292" y="4285691"/>
            <a:ext cx="444280" cy="397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D9781CA-4625-4149-87FC-CAF344EFDD83}"/>
              </a:ext>
            </a:extLst>
          </p:cNvPr>
          <p:cNvCxnSpPr>
            <a:stCxn id="24" idx="4"/>
            <a:endCxn id="61" idx="0"/>
          </p:cNvCxnSpPr>
          <p:nvPr/>
        </p:nvCxnSpPr>
        <p:spPr>
          <a:xfrm>
            <a:off x="802572" y="4285691"/>
            <a:ext cx="366881" cy="397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>
            <a:extLst>
              <a:ext uri="{FF2B5EF4-FFF2-40B4-BE49-F238E27FC236}">
                <a16:creationId xmlns:a16="http://schemas.microsoft.com/office/drawing/2014/main" id="{291B941D-2548-4C39-BE49-FA01E186B683}"/>
              </a:ext>
            </a:extLst>
          </p:cNvPr>
          <p:cNvSpPr/>
          <p:nvPr/>
        </p:nvSpPr>
        <p:spPr>
          <a:xfrm>
            <a:off x="2331870" y="4683209"/>
            <a:ext cx="464024" cy="447214"/>
          </a:xfrm>
          <a:prstGeom prst="ellipse">
            <a:avLst/>
          </a:prstGeom>
          <a:ln w="38100"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2211312C-B2EC-4E27-A243-CF5CC369323E}"/>
              </a:ext>
            </a:extLst>
          </p:cNvPr>
          <p:cNvCxnSpPr>
            <a:stCxn id="26" idx="4"/>
            <a:endCxn id="66" idx="0"/>
          </p:cNvCxnSpPr>
          <p:nvPr/>
        </p:nvCxnSpPr>
        <p:spPr>
          <a:xfrm>
            <a:off x="2563882" y="4285691"/>
            <a:ext cx="0" cy="397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F62D7B13-09C3-4662-9C9C-B24E706609AC}"/>
              </a:ext>
            </a:extLst>
          </p:cNvPr>
          <p:cNvSpPr/>
          <p:nvPr/>
        </p:nvSpPr>
        <p:spPr>
          <a:xfrm>
            <a:off x="114088" y="5527941"/>
            <a:ext cx="464024" cy="397518"/>
          </a:xfrm>
          <a:prstGeom prst="roundRect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en-IL" dirty="0"/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AA20A83F-3048-41E8-ACF9-BC23C948A8BB}"/>
              </a:ext>
            </a:extLst>
          </p:cNvPr>
          <p:cNvSpPr/>
          <p:nvPr/>
        </p:nvSpPr>
        <p:spPr>
          <a:xfrm>
            <a:off x="923857" y="5533596"/>
            <a:ext cx="464024" cy="397518"/>
          </a:xfrm>
          <a:prstGeom prst="roundRect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en-IL" dirty="0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F1130596-88B3-465B-9615-004453865933}"/>
              </a:ext>
            </a:extLst>
          </p:cNvPr>
          <p:cNvCxnSpPr>
            <a:stCxn id="41" idx="4"/>
            <a:endCxn id="74" idx="0"/>
          </p:cNvCxnSpPr>
          <p:nvPr/>
        </p:nvCxnSpPr>
        <p:spPr>
          <a:xfrm flipH="1">
            <a:off x="346100" y="5130423"/>
            <a:ext cx="12192" cy="397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DE27CB3F-C88D-4E02-A3FA-8AE0425DFAFC}"/>
              </a:ext>
            </a:extLst>
          </p:cNvPr>
          <p:cNvSpPr/>
          <p:nvPr/>
        </p:nvSpPr>
        <p:spPr>
          <a:xfrm>
            <a:off x="1627863" y="5522022"/>
            <a:ext cx="464024" cy="397518"/>
          </a:xfrm>
          <a:prstGeom prst="roundRect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en-IL" dirty="0"/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A3F7509-FF82-4FF3-9F9F-359005955BE8}"/>
              </a:ext>
            </a:extLst>
          </p:cNvPr>
          <p:cNvCxnSpPr>
            <a:stCxn id="61" idx="4"/>
            <a:endCxn id="75" idx="0"/>
          </p:cNvCxnSpPr>
          <p:nvPr/>
        </p:nvCxnSpPr>
        <p:spPr>
          <a:xfrm flipH="1">
            <a:off x="1155869" y="5130423"/>
            <a:ext cx="13584" cy="403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CEFD8320-3CB6-48E4-844B-E31C67A5A578}"/>
              </a:ext>
            </a:extLst>
          </p:cNvPr>
          <p:cNvCxnSpPr>
            <a:stCxn id="61" idx="4"/>
            <a:endCxn id="78" idx="0"/>
          </p:cNvCxnSpPr>
          <p:nvPr/>
        </p:nvCxnSpPr>
        <p:spPr>
          <a:xfrm>
            <a:off x="1169453" y="5130423"/>
            <a:ext cx="690422" cy="391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D6B1083E-A7DA-42C1-8C52-6953A8168509}"/>
              </a:ext>
            </a:extLst>
          </p:cNvPr>
          <p:cNvSpPr/>
          <p:nvPr/>
        </p:nvSpPr>
        <p:spPr>
          <a:xfrm>
            <a:off x="2689937" y="3172631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2</a:t>
            </a:r>
            <a:endParaRPr lang="he-IL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95D9A5-309C-4B31-9198-0DB5BF8EED77}"/>
              </a:ext>
            </a:extLst>
          </p:cNvPr>
          <p:cNvSpPr/>
          <p:nvPr/>
        </p:nvSpPr>
        <p:spPr>
          <a:xfrm>
            <a:off x="852171" y="4078069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4</a:t>
            </a:r>
            <a:endParaRPr lang="he-IL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E515CA5-EEBD-4433-ADC8-F8131ABA9B31}"/>
              </a:ext>
            </a:extLst>
          </p:cNvPr>
          <p:cNvSpPr/>
          <p:nvPr/>
        </p:nvSpPr>
        <p:spPr>
          <a:xfrm>
            <a:off x="475606" y="5004917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7</a:t>
            </a:r>
            <a:endParaRPr lang="he-IL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8FB3F12-E810-4D40-9DD9-DDCDDB23BF5B}"/>
              </a:ext>
            </a:extLst>
          </p:cNvPr>
          <p:cNvSpPr/>
          <p:nvPr/>
        </p:nvSpPr>
        <p:spPr>
          <a:xfrm>
            <a:off x="471354" y="5705917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6</a:t>
            </a:r>
            <a:endParaRPr lang="he-IL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69DA454-F67E-46DD-AFF6-BA9855192679}"/>
              </a:ext>
            </a:extLst>
          </p:cNvPr>
          <p:cNvSpPr/>
          <p:nvPr/>
        </p:nvSpPr>
        <p:spPr>
          <a:xfrm>
            <a:off x="1742334" y="4078069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5</a:t>
            </a:r>
            <a:endParaRPr lang="he-IL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9B08217-1373-45ED-AC0E-99544F7CFE5F}"/>
              </a:ext>
            </a:extLst>
          </p:cNvPr>
          <p:cNvSpPr/>
          <p:nvPr/>
        </p:nvSpPr>
        <p:spPr>
          <a:xfrm>
            <a:off x="2597426" y="4097540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3</a:t>
            </a:r>
            <a:endParaRPr lang="he-IL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4E77C17-C8CA-4BEA-9B46-6EEFE865DF84}"/>
              </a:ext>
            </a:extLst>
          </p:cNvPr>
          <p:cNvSpPr/>
          <p:nvPr/>
        </p:nvSpPr>
        <p:spPr>
          <a:xfrm>
            <a:off x="4362629" y="4051953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4</a:t>
            </a:r>
            <a:endParaRPr lang="he-IL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2377BCE-448A-4F75-B1D4-439FEE41D929}"/>
              </a:ext>
            </a:extLst>
          </p:cNvPr>
          <p:cNvSpPr/>
          <p:nvPr/>
        </p:nvSpPr>
        <p:spPr>
          <a:xfrm>
            <a:off x="5106699" y="4078845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4</a:t>
            </a:r>
            <a:endParaRPr lang="he-IL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156BBAC-1F7D-40C2-9B83-1B9E8E7BC60E}"/>
              </a:ext>
            </a:extLst>
          </p:cNvPr>
          <p:cNvSpPr/>
          <p:nvPr/>
        </p:nvSpPr>
        <p:spPr>
          <a:xfrm>
            <a:off x="1188454" y="4993343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8</a:t>
            </a:r>
            <a:endParaRPr lang="he-IL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A8FBF6E-F2E2-42D4-B24A-1CF158DC5468}"/>
              </a:ext>
            </a:extLst>
          </p:cNvPr>
          <p:cNvSpPr/>
          <p:nvPr/>
        </p:nvSpPr>
        <p:spPr>
          <a:xfrm>
            <a:off x="2643006" y="4942272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9</a:t>
            </a:r>
            <a:endParaRPr lang="he-IL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70BDE31-AF7D-45CC-BDB9-D01182456479}"/>
              </a:ext>
            </a:extLst>
          </p:cNvPr>
          <p:cNvSpPr/>
          <p:nvPr/>
        </p:nvSpPr>
        <p:spPr>
          <a:xfrm>
            <a:off x="1981200" y="5767513"/>
            <a:ext cx="19700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4</a:t>
            </a:r>
            <a:endParaRPr lang="he-IL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D283E24-5DCD-4651-AC67-3E9B51155904}"/>
              </a:ext>
            </a:extLst>
          </p:cNvPr>
          <p:cNvSpPr/>
          <p:nvPr/>
        </p:nvSpPr>
        <p:spPr>
          <a:xfrm>
            <a:off x="1238994" y="5779170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3</a:t>
            </a:r>
            <a:endParaRPr lang="he-IL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A5ED457-3CBF-4EB9-909B-17786F2BA22B}"/>
              </a:ext>
            </a:extLst>
          </p:cNvPr>
          <p:cNvSpPr/>
          <p:nvPr/>
        </p:nvSpPr>
        <p:spPr>
          <a:xfrm>
            <a:off x="5420917" y="3146357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1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15CFB0-9757-4524-B19E-6E48B3BD6FDD}"/>
                  </a:ext>
                </a:extLst>
              </p:cNvPr>
              <p:cNvSpPr txBox="1"/>
              <p:nvPr/>
            </p:nvSpPr>
            <p:spPr>
              <a:xfrm>
                <a:off x="7465395" y="1611932"/>
                <a:ext cx="4430563" cy="3603038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:r>
                  <a:rPr lang="en-US" dirty="0">
                    <a:latin typeface="Cambria Math" panose="02040503050406030204" pitchFamily="18" charset="0"/>
                  </a:rPr>
                  <a:t>The effort level of node </a:t>
                </a:r>
                <a:r>
                  <a:rPr lang="en-US" i="1" dirty="0">
                    <a:latin typeface="Cambria Math" panose="02040503050406030204" pitchFamily="18" charset="0"/>
                  </a:rPr>
                  <a:t>n </a:t>
                </a:r>
                <a:r>
                  <a:rPr lang="en-US" dirty="0">
                    <a:latin typeface="Cambria Math" panose="02040503050406030204" pitchFamily="18" charset="0"/>
                  </a:rPr>
                  <a:t>is</a:t>
                </a:r>
              </a:p>
              <a:p>
                <a:endParaRPr lang="en-US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endParaRPr lang="en-US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where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pt-B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- compute invested in </a:t>
                </a:r>
                <a:r>
                  <a:rPr lang="en-US" i="1" dirty="0"/>
                  <a:t>n</a:t>
                </a:r>
                <a:r>
                  <a:rPr lang="en-US" dirty="0"/>
                  <a:t> so far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pt-B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- branching enumeration of </a:t>
                </a:r>
                <a:r>
                  <a:rPr lang="en-US" i="1" dirty="0"/>
                  <a:t>n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i="1" dirty="0"/>
                  <a:t> - </a:t>
                </a:r>
                <a:r>
                  <a:rPr lang="en-US" dirty="0"/>
                  <a:t>path from root to </a:t>
                </a:r>
                <a:r>
                  <a:rPr lang="en-US" i="1" dirty="0"/>
                  <a:t>n</a:t>
                </a:r>
              </a:p>
              <a:p>
                <a:endParaRPr lang="en-US" i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15CFB0-9757-4524-B19E-6E48B3BD6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395" y="1611932"/>
                <a:ext cx="4430563" cy="3603038"/>
              </a:xfrm>
              <a:prstGeom prst="rect">
                <a:avLst/>
              </a:prstGeom>
              <a:blipFill>
                <a:blip r:embed="rId2"/>
                <a:stretch>
                  <a:fillRect l="-3306" t="-236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>
            <a:extLst>
              <a:ext uri="{FF2B5EF4-FFF2-40B4-BE49-F238E27FC236}">
                <a16:creationId xmlns:a16="http://schemas.microsoft.com/office/drawing/2014/main" id="{7A8D3E83-DB7E-4062-B941-E13B88D3A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2966" y="5675048"/>
            <a:ext cx="2621158" cy="110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3E3394D-BE7B-4AB9-A0CD-FCAD07E603DC}"/>
              </a:ext>
            </a:extLst>
          </p:cNvPr>
          <p:cNvSpPr/>
          <p:nvPr/>
        </p:nvSpPr>
        <p:spPr>
          <a:xfrm>
            <a:off x="2690771" y="3440959"/>
            <a:ext cx="586121" cy="3490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2+1</a:t>
            </a:r>
            <a:endParaRPr lang="he-IL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96B2BC2-7FF0-4507-816B-1F619C8C7714}"/>
              </a:ext>
            </a:extLst>
          </p:cNvPr>
          <p:cNvSpPr/>
          <p:nvPr/>
        </p:nvSpPr>
        <p:spPr>
          <a:xfrm>
            <a:off x="5430531" y="3419636"/>
            <a:ext cx="586121" cy="3490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1+2</a:t>
            </a:r>
            <a:endParaRPr lang="he-IL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BAB77A4-7508-469B-BF0E-44326D38A552}"/>
              </a:ext>
            </a:extLst>
          </p:cNvPr>
          <p:cNvSpPr/>
          <p:nvPr/>
        </p:nvSpPr>
        <p:spPr>
          <a:xfrm>
            <a:off x="855701" y="4339207"/>
            <a:ext cx="586121" cy="6000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2+1</a:t>
            </a:r>
          </a:p>
          <a:p>
            <a:pPr algn="ctr"/>
            <a:r>
              <a:rPr lang="en-US" dirty="0"/>
              <a:t>4+1</a:t>
            </a:r>
            <a:endParaRPr lang="he-IL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058FCC0-20AD-4AC7-BEAD-E07469F4F939}"/>
              </a:ext>
            </a:extLst>
          </p:cNvPr>
          <p:cNvSpPr/>
          <p:nvPr/>
        </p:nvSpPr>
        <p:spPr>
          <a:xfrm>
            <a:off x="1745749" y="4325536"/>
            <a:ext cx="586121" cy="6000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2+1</a:t>
            </a:r>
          </a:p>
          <a:p>
            <a:pPr algn="ctr"/>
            <a:r>
              <a:rPr lang="en-US" dirty="0"/>
              <a:t>5+2</a:t>
            </a:r>
            <a:endParaRPr lang="he-IL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F02B316-724A-4A89-A4E3-9AC4514C70F5}"/>
              </a:ext>
            </a:extLst>
          </p:cNvPr>
          <p:cNvSpPr/>
          <p:nvPr/>
        </p:nvSpPr>
        <p:spPr>
          <a:xfrm>
            <a:off x="2601279" y="4329081"/>
            <a:ext cx="586121" cy="6000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2+1</a:t>
            </a:r>
          </a:p>
          <a:p>
            <a:pPr algn="ctr"/>
            <a:r>
              <a:rPr lang="en-US" dirty="0"/>
              <a:t>3+3</a:t>
            </a:r>
            <a:endParaRPr lang="he-IL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795F25E-E724-4575-B1A8-7373AE9097A6}"/>
              </a:ext>
            </a:extLst>
          </p:cNvPr>
          <p:cNvSpPr/>
          <p:nvPr/>
        </p:nvSpPr>
        <p:spPr>
          <a:xfrm>
            <a:off x="6541322" y="3028924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4</a:t>
            </a:r>
            <a:endParaRPr lang="he-IL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9E9F3ECD-BAEC-4411-B00F-DC2189BF36A0}"/>
              </a:ext>
            </a:extLst>
          </p:cNvPr>
          <p:cNvSpPr/>
          <p:nvPr/>
        </p:nvSpPr>
        <p:spPr>
          <a:xfrm>
            <a:off x="5931907" y="4097540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2</a:t>
            </a:r>
            <a:endParaRPr lang="he-IL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8E37FE4-6178-4090-BA87-0B3A79E844FD}"/>
              </a:ext>
            </a:extLst>
          </p:cNvPr>
          <p:cNvSpPr/>
          <p:nvPr/>
        </p:nvSpPr>
        <p:spPr>
          <a:xfrm>
            <a:off x="3451412" y="4104130"/>
            <a:ext cx="235081" cy="2510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3</a:t>
            </a:r>
            <a:endParaRPr lang="he-IL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0B51C43-90C4-471F-8023-9503B1053FF3}"/>
              </a:ext>
            </a:extLst>
          </p:cNvPr>
          <p:cNvSpPr/>
          <p:nvPr/>
        </p:nvSpPr>
        <p:spPr>
          <a:xfrm>
            <a:off x="6541322" y="3316732"/>
            <a:ext cx="586121" cy="3490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4+3</a:t>
            </a:r>
            <a:endParaRPr lang="he-IL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FFDEA760-B724-4F3A-BC5F-5DA5E18EFD61}"/>
              </a:ext>
            </a:extLst>
          </p:cNvPr>
          <p:cNvSpPr/>
          <p:nvPr/>
        </p:nvSpPr>
        <p:spPr>
          <a:xfrm>
            <a:off x="3456335" y="4333705"/>
            <a:ext cx="586121" cy="6000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2+1</a:t>
            </a:r>
          </a:p>
          <a:p>
            <a:pPr algn="ctr"/>
            <a:r>
              <a:rPr lang="en-US" dirty="0"/>
              <a:t>3+4</a:t>
            </a:r>
            <a:endParaRPr lang="he-IL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EFF59DB9-A10D-4B87-99B7-6615D37F618F}"/>
              </a:ext>
            </a:extLst>
          </p:cNvPr>
          <p:cNvSpPr/>
          <p:nvPr/>
        </p:nvSpPr>
        <p:spPr>
          <a:xfrm>
            <a:off x="4341671" y="4335328"/>
            <a:ext cx="586121" cy="6000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1+2</a:t>
            </a:r>
          </a:p>
          <a:p>
            <a:pPr algn="ctr"/>
            <a:r>
              <a:rPr lang="en-US" dirty="0"/>
              <a:t>4+1</a:t>
            </a:r>
            <a:endParaRPr lang="he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37536DBA-9390-4980-817E-E154D1A540DB}"/>
                  </a:ext>
                </a:extLst>
              </p:cNvPr>
              <p:cNvSpPr txBox="1"/>
              <p:nvPr/>
            </p:nvSpPr>
            <p:spPr>
              <a:xfrm>
                <a:off x="5846253" y="6118784"/>
                <a:ext cx="3036721" cy="7468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pt-BR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pt-BR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sup>
                      </m:sSup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sub>
                          </m:sSub>
                        </m:sup>
                      </m:sSup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37536DBA-9390-4980-817E-E154D1A540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253" y="6118784"/>
                <a:ext cx="3036721" cy="7468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152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1" grpId="0" animBg="1"/>
      <p:bldP spid="83" grpId="0" animBg="1"/>
      <p:bldP spid="84" grpId="0" animBg="1"/>
      <p:bldP spid="85" grpId="0" animBg="1"/>
      <p:bldP spid="89" grpId="0" animBg="1"/>
      <p:bldP spid="90" grpId="0" animBg="1"/>
      <p:bldP spid="91" grpId="0" animBg="1"/>
      <p:bldP spid="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7D23B-CCAF-4F79-9FC7-1ACAAF1E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Effort Level Search (ELS)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17A94-4B31-497E-BAB0-209549561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Essentially – breadth first search over infinite search trees</a:t>
            </a:r>
          </a:p>
          <a:p>
            <a:r>
              <a:rPr lang="en-US" dirty="0"/>
              <a:t>Instead of just expanding nodes, we have </a:t>
            </a:r>
            <a:r>
              <a:rPr lang="en-US" i="1" dirty="0"/>
              <a:t>widen, deepen, </a:t>
            </a:r>
            <a:r>
              <a:rPr lang="en-US" dirty="0"/>
              <a:t>and </a:t>
            </a:r>
            <a:r>
              <a:rPr lang="en-US" i="1" dirty="0"/>
              <a:t>compute</a:t>
            </a:r>
          </a:p>
          <a:p>
            <a:r>
              <a:rPr lang="en-US" dirty="0"/>
              <a:t>Guarantees completeness – if an optimal solution exists, it will be found</a:t>
            </a:r>
          </a:p>
          <a:p>
            <a:pPr lvl="1"/>
            <a:r>
              <a:rPr lang="en-US" dirty="0"/>
              <a:t>Possibly, suboptimal solutions will be found before it</a:t>
            </a:r>
          </a:p>
          <a:p>
            <a:r>
              <a:rPr lang="en-US" dirty="0"/>
              <a:t>Generalizes round-robin, budgeted bandits, …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17753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26D51-0C68-4174-BD7A-C177BC5EF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Evaluation - TAMP</a:t>
            </a:r>
            <a:endParaRPr lang="he-IL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CF07ED0-8D5A-4BF8-8353-0936D59C1E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09" y="1562100"/>
            <a:ext cx="1685107" cy="1163171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D3FAA9-8E49-440E-A886-DC104C49E7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469" y="1562100"/>
            <a:ext cx="1660712" cy="11631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CAF1B81-F4DC-4164-8F20-8BB9C60D82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99799" y="1562100"/>
            <a:ext cx="2087223" cy="116317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E232BD0-6C33-437B-947E-F0E4B24903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187" y="1562100"/>
            <a:ext cx="1975795" cy="116317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886A5D3-016F-4CD0-A0CD-68D2A051B5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148" y="1562100"/>
            <a:ext cx="2219722" cy="116972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F7E8AC4-B0AF-456C-9BA4-F9FAC371F11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036" y="1562100"/>
            <a:ext cx="1435822" cy="116317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ADC998D-0EB4-45B8-9164-5DE81035FE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11834" y="2945245"/>
            <a:ext cx="5501453" cy="333432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7795C63-32D5-4A35-B744-E9732FF281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5569" y="2945245"/>
            <a:ext cx="5529831" cy="333432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F0986D0-4921-41A9-8BE9-5CC678125A20}"/>
              </a:ext>
            </a:extLst>
          </p:cNvPr>
          <p:cNvSpPr txBox="1"/>
          <p:nvPr/>
        </p:nvSpPr>
        <p:spPr>
          <a:xfrm>
            <a:off x="1381536" y="6314880"/>
            <a:ext cx="231826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Time to first solution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A66076-0E0B-4553-9C2D-51159AE07D88}"/>
              </a:ext>
            </a:extLst>
          </p:cNvPr>
          <p:cNvSpPr txBox="1"/>
          <p:nvPr/>
        </p:nvSpPr>
        <p:spPr>
          <a:xfrm>
            <a:off x="7333071" y="6341373"/>
            <a:ext cx="298030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#solutions in 120 seconds</a:t>
            </a:r>
            <a:endParaRPr lang="he-I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D6103-2BED-44D9-A725-29E444A51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49525-323F-456F-A81D-B6567D834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6247683" cy="1369290"/>
          </a:xfrm>
        </p:spPr>
        <p:txBody>
          <a:bodyPr/>
          <a:lstStyle/>
          <a:p>
            <a:r>
              <a:rPr lang="en-US" dirty="0"/>
              <a:t>Effort Level Search is a new way to search through trees with an infinite branching factor</a:t>
            </a:r>
          </a:p>
          <a:p>
            <a:r>
              <a:rPr lang="en-US" dirty="0"/>
              <a:t>Challenge: better search guidance</a:t>
            </a:r>
          </a:p>
        </p:txBody>
      </p:sp>
      <p:pic>
        <p:nvPicPr>
          <p:cNvPr id="4" name="Picture 3" descr="A white robot on a tile floor&#10;&#10;Description automatically generated">
            <a:extLst>
              <a:ext uri="{FF2B5EF4-FFF2-40B4-BE49-F238E27FC236}">
                <a16:creationId xmlns:a16="http://schemas.microsoft.com/office/drawing/2014/main" id="{E7767554-8FF4-4AFD-8A24-75275B5C7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377" y="1618599"/>
            <a:ext cx="4651828" cy="245137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F356EB2-6A49-4E8F-97E5-CC7294E3AA54}"/>
              </a:ext>
            </a:extLst>
          </p:cNvPr>
          <p:cNvSpPr txBox="1">
            <a:spLocks/>
          </p:cNvSpPr>
          <p:nvPr/>
        </p:nvSpPr>
        <p:spPr>
          <a:xfrm>
            <a:off x="3129401" y="4402208"/>
            <a:ext cx="5225706" cy="18910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Thank you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Questions?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5193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546</TotalTime>
  <Words>489</Words>
  <Application>Microsoft Office PowerPoint</Application>
  <PresentationFormat>Widescreen</PresentationFormat>
  <Paragraphs>108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Cambria Math</vt:lpstr>
      <vt:lpstr>Century Gothic</vt:lpstr>
      <vt:lpstr>CMSY10</vt:lpstr>
      <vt:lpstr>NimbusSanL-Regu</vt:lpstr>
      <vt:lpstr>NimbusSanL-ReguItal</vt:lpstr>
      <vt:lpstr>Gallery</vt:lpstr>
      <vt:lpstr>Effort Level Search in Infinite Completion Trees with Application to Task and Motion Planning</vt:lpstr>
      <vt:lpstr>Solving Task and Motion Planning</vt:lpstr>
      <vt:lpstr>Typical TAMP Algorithm Pseudo-Code</vt:lpstr>
      <vt:lpstr>Search in Task and Motion Planning</vt:lpstr>
      <vt:lpstr>Effort Level Search (ELS)</vt:lpstr>
      <vt:lpstr>Effort Level Search (ELS)</vt:lpstr>
      <vt:lpstr>Empirical Evaluation - TAMP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Effort Level Search in Infinite Completion Trees with Application to Task and Motion Planning</dc:title>
  <dc:creator>Erez Karpas</dc:creator>
  <cp:lastModifiedBy>Erez Karpas</cp:lastModifiedBy>
  <cp:revision>1</cp:revision>
  <dcterms:created xsi:type="dcterms:W3CDTF">2024-05-23T06:08:50Z</dcterms:created>
  <dcterms:modified xsi:type="dcterms:W3CDTF">2024-06-05T13:44:24Z</dcterms:modified>
</cp:coreProperties>
</file>